
<file path=[Content_Types].xml><?xml version="1.0" encoding="utf-8"?>
<Types xmlns="http://schemas.openxmlformats.org/package/2006/content-types">
  <Default Extension="xml" ContentType="application/xml"/>
  <Default Extension="jpg" ContentType="image/jpeg"/>
  <Default Extension="mp3" ContentType="audio/unknown"/>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57" r:id="rId3"/>
    <p:sldId id="261" r:id="rId4"/>
    <p:sldId id="260" r:id="rId5"/>
    <p:sldId id="268" r:id="rId6"/>
    <p:sldId id="259" r:id="rId7"/>
    <p:sldId id="269" r:id="rId8"/>
    <p:sldId id="262" r:id="rId9"/>
    <p:sldId id="271" r:id="rId10"/>
    <p:sldId id="263" r:id="rId11"/>
    <p:sldId id="270" r:id="rId12"/>
    <p:sldId id="265" r:id="rId13"/>
    <p:sldId id="272" r:id="rId14"/>
    <p:sldId id="267" r:id="rId15"/>
    <p:sldId id="258" r:id="rId16"/>
    <p:sldId id="274" r:id="rId17"/>
    <p:sldId id="275" r:id="rId1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87" autoAdjust="0"/>
  </p:normalViewPr>
  <p:slideViewPr>
    <p:cSldViewPr snapToGrid="0" snapToObjects="1">
      <p:cViewPr>
        <p:scale>
          <a:sx n="108" d="100"/>
          <a:sy n="108" d="100"/>
        </p:scale>
        <p:origin x="-94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3" d="100"/>
          <a:sy n="93" d="100"/>
        </p:scale>
        <p:origin x="-3664" y="-9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03FBE1-1FD2-854D-A963-7DD1B9BFFEFD}" type="doc">
      <dgm:prSet loTypeId="urn:microsoft.com/office/officeart/2005/8/layout/hProcess9" loCatId="" qsTypeId="urn:microsoft.com/office/officeart/2005/8/quickstyle/simple1" qsCatId="simple" csTypeId="urn:microsoft.com/office/officeart/2005/8/colors/accent1_2" csCatId="accent1" phldr="1"/>
      <dgm:spPr/>
    </dgm:pt>
    <dgm:pt modelId="{62F09548-D1DA-5248-AF94-855A7C6914A4}">
      <dgm:prSet phldrT="[Text]"/>
      <dgm:spPr/>
      <dgm:t>
        <a:bodyPr/>
        <a:lstStyle/>
        <a:p>
          <a:r>
            <a:rPr lang="en-US" dirty="0" smtClean="0"/>
            <a:t>Awareness</a:t>
          </a:r>
          <a:endParaRPr lang="en-US" dirty="0"/>
        </a:p>
      </dgm:t>
    </dgm:pt>
    <dgm:pt modelId="{E130D452-7851-3840-92B4-3EB27EAFF6C4}" type="parTrans" cxnId="{60A2E0EE-CAD4-274B-890D-344B53732574}">
      <dgm:prSet/>
      <dgm:spPr/>
      <dgm:t>
        <a:bodyPr/>
        <a:lstStyle/>
        <a:p>
          <a:endParaRPr lang="en-US"/>
        </a:p>
      </dgm:t>
    </dgm:pt>
    <dgm:pt modelId="{19FEB4DC-5950-7444-8811-EBAB66A086A5}" type="sibTrans" cxnId="{60A2E0EE-CAD4-274B-890D-344B53732574}">
      <dgm:prSet/>
      <dgm:spPr/>
      <dgm:t>
        <a:bodyPr/>
        <a:lstStyle/>
        <a:p>
          <a:endParaRPr lang="en-US"/>
        </a:p>
      </dgm:t>
    </dgm:pt>
    <dgm:pt modelId="{855BA027-8CDF-6144-AD7D-4AD41E66243C}">
      <dgm:prSet phldrT="[Text]"/>
      <dgm:spPr/>
      <dgm:t>
        <a:bodyPr/>
        <a:lstStyle/>
        <a:p>
          <a:r>
            <a:rPr lang="en-US" dirty="0" smtClean="0"/>
            <a:t>Knowledge</a:t>
          </a:r>
          <a:endParaRPr lang="en-US" dirty="0"/>
        </a:p>
      </dgm:t>
    </dgm:pt>
    <dgm:pt modelId="{14B8B96C-CD7E-AB41-8521-F6A054FCA03A}" type="parTrans" cxnId="{B0548716-970F-9C46-A462-9829E051F43C}">
      <dgm:prSet/>
      <dgm:spPr/>
      <dgm:t>
        <a:bodyPr/>
        <a:lstStyle/>
        <a:p>
          <a:endParaRPr lang="en-US"/>
        </a:p>
      </dgm:t>
    </dgm:pt>
    <dgm:pt modelId="{518E22FB-9CCF-5B4F-A1E5-6357A5C8F932}" type="sibTrans" cxnId="{B0548716-970F-9C46-A462-9829E051F43C}">
      <dgm:prSet/>
      <dgm:spPr/>
      <dgm:t>
        <a:bodyPr/>
        <a:lstStyle/>
        <a:p>
          <a:endParaRPr lang="en-US"/>
        </a:p>
      </dgm:t>
    </dgm:pt>
    <dgm:pt modelId="{38E7740B-5811-204D-A16B-DE32F11D26B8}">
      <dgm:prSet phldrT="[Text]"/>
      <dgm:spPr/>
      <dgm:t>
        <a:bodyPr/>
        <a:lstStyle/>
        <a:p>
          <a:r>
            <a:rPr lang="en-US" dirty="0" smtClean="0"/>
            <a:t>Liking</a:t>
          </a:r>
          <a:endParaRPr lang="en-US" dirty="0"/>
        </a:p>
      </dgm:t>
    </dgm:pt>
    <dgm:pt modelId="{E12576B0-F651-1D43-815F-7BA80DDDAFBE}" type="parTrans" cxnId="{F7442EF1-15E5-1F4A-826C-B8D77917E352}">
      <dgm:prSet/>
      <dgm:spPr/>
      <dgm:t>
        <a:bodyPr/>
        <a:lstStyle/>
        <a:p>
          <a:endParaRPr lang="en-US"/>
        </a:p>
      </dgm:t>
    </dgm:pt>
    <dgm:pt modelId="{1DCD8DEE-D1D3-0E4D-B2D9-F17455A3351E}" type="sibTrans" cxnId="{F7442EF1-15E5-1F4A-826C-B8D77917E352}">
      <dgm:prSet/>
      <dgm:spPr/>
      <dgm:t>
        <a:bodyPr/>
        <a:lstStyle/>
        <a:p>
          <a:endParaRPr lang="en-US"/>
        </a:p>
      </dgm:t>
    </dgm:pt>
    <dgm:pt modelId="{35DFF3FB-6AD0-DD4D-AB56-84EF237720A1}">
      <dgm:prSet/>
      <dgm:spPr/>
      <dgm:t>
        <a:bodyPr/>
        <a:lstStyle/>
        <a:p>
          <a:r>
            <a:rPr lang="en-US" dirty="0" smtClean="0"/>
            <a:t>Preference </a:t>
          </a:r>
          <a:endParaRPr lang="en-US" dirty="0"/>
        </a:p>
      </dgm:t>
    </dgm:pt>
    <dgm:pt modelId="{8B898D76-ADB2-224A-9F96-AAD0A65507B2}" type="parTrans" cxnId="{A028BF2F-3B55-4749-8540-E28617C22EF5}">
      <dgm:prSet/>
      <dgm:spPr/>
      <dgm:t>
        <a:bodyPr/>
        <a:lstStyle/>
        <a:p>
          <a:endParaRPr lang="en-US"/>
        </a:p>
      </dgm:t>
    </dgm:pt>
    <dgm:pt modelId="{FAC881B3-C256-2C46-8188-D568C31D9A47}" type="sibTrans" cxnId="{A028BF2F-3B55-4749-8540-E28617C22EF5}">
      <dgm:prSet/>
      <dgm:spPr/>
      <dgm:t>
        <a:bodyPr/>
        <a:lstStyle/>
        <a:p>
          <a:endParaRPr lang="en-US"/>
        </a:p>
      </dgm:t>
    </dgm:pt>
    <dgm:pt modelId="{CF4516C3-9731-A74F-93CF-F87D5D096D52}">
      <dgm:prSet/>
      <dgm:spPr/>
      <dgm:t>
        <a:bodyPr/>
        <a:lstStyle/>
        <a:p>
          <a:r>
            <a:rPr lang="en-US" dirty="0" smtClean="0"/>
            <a:t>Conviction</a:t>
          </a:r>
          <a:endParaRPr lang="en-US" dirty="0"/>
        </a:p>
      </dgm:t>
    </dgm:pt>
    <dgm:pt modelId="{FC7F6E4F-97F1-DF47-B70F-F50F97F220E8}" type="parTrans" cxnId="{95E2C53E-66B9-8D41-90D3-6196C186986D}">
      <dgm:prSet/>
      <dgm:spPr/>
      <dgm:t>
        <a:bodyPr/>
        <a:lstStyle/>
        <a:p>
          <a:endParaRPr lang="en-US"/>
        </a:p>
      </dgm:t>
    </dgm:pt>
    <dgm:pt modelId="{4181D9A6-5C67-A641-9FD1-A39B174934D5}" type="sibTrans" cxnId="{95E2C53E-66B9-8D41-90D3-6196C186986D}">
      <dgm:prSet/>
      <dgm:spPr/>
      <dgm:t>
        <a:bodyPr/>
        <a:lstStyle/>
        <a:p>
          <a:endParaRPr lang="en-US"/>
        </a:p>
      </dgm:t>
    </dgm:pt>
    <dgm:pt modelId="{093CC732-34C1-1E4E-886E-F62CC7CA9596}">
      <dgm:prSet/>
      <dgm:spPr/>
      <dgm:t>
        <a:bodyPr/>
        <a:lstStyle/>
        <a:p>
          <a:r>
            <a:rPr lang="en-US" dirty="0" smtClean="0"/>
            <a:t>Purchase</a:t>
          </a:r>
          <a:endParaRPr lang="en-US" dirty="0"/>
        </a:p>
      </dgm:t>
    </dgm:pt>
    <dgm:pt modelId="{37CF271E-A976-8948-A3FA-1FF74F3BC73E}" type="parTrans" cxnId="{2816CA19-1045-DC49-92F9-CE4AC8973309}">
      <dgm:prSet/>
      <dgm:spPr/>
      <dgm:t>
        <a:bodyPr/>
        <a:lstStyle/>
        <a:p>
          <a:endParaRPr lang="en-US"/>
        </a:p>
      </dgm:t>
    </dgm:pt>
    <dgm:pt modelId="{333C7640-ACE5-394D-9341-400185941072}" type="sibTrans" cxnId="{2816CA19-1045-DC49-92F9-CE4AC8973309}">
      <dgm:prSet/>
      <dgm:spPr/>
      <dgm:t>
        <a:bodyPr/>
        <a:lstStyle/>
        <a:p>
          <a:endParaRPr lang="en-US"/>
        </a:p>
      </dgm:t>
    </dgm:pt>
    <dgm:pt modelId="{88046CC5-4418-4443-8CF6-F6C70B1F6D0E}" type="pres">
      <dgm:prSet presAssocID="{6103FBE1-1FD2-854D-A963-7DD1B9BFFEFD}" presName="CompostProcess" presStyleCnt="0">
        <dgm:presLayoutVars>
          <dgm:dir/>
          <dgm:resizeHandles val="exact"/>
        </dgm:presLayoutVars>
      </dgm:prSet>
      <dgm:spPr/>
    </dgm:pt>
    <dgm:pt modelId="{65C6F3A2-F2DC-744C-8F75-B9BEE5A5BF8E}" type="pres">
      <dgm:prSet presAssocID="{6103FBE1-1FD2-854D-A963-7DD1B9BFFEFD}" presName="arrow" presStyleLbl="bgShp" presStyleIdx="0" presStyleCnt="1"/>
      <dgm:spPr/>
    </dgm:pt>
    <dgm:pt modelId="{C32A9E65-924B-0547-B52B-212EB8ABACCD}" type="pres">
      <dgm:prSet presAssocID="{6103FBE1-1FD2-854D-A963-7DD1B9BFFEFD}" presName="linearProcess" presStyleCnt="0"/>
      <dgm:spPr/>
    </dgm:pt>
    <dgm:pt modelId="{62802FB8-E090-FA4F-A69A-1988C052DF06}" type="pres">
      <dgm:prSet presAssocID="{62F09548-D1DA-5248-AF94-855A7C6914A4}" presName="textNode" presStyleLbl="node1" presStyleIdx="0" presStyleCnt="6">
        <dgm:presLayoutVars>
          <dgm:bulletEnabled val="1"/>
        </dgm:presLayoutVars>
      </dgm:prSet>
      <dgm:spPr/>
      <dgm:t>
        <a:bodyPr/>
        <a:lstStyle/>
        <a:p>
          <a:endParaRPr lang="en-US"/>
        </a:p>
      </dgm:t>
    </dgm:pt>
    <dgm:pt modelId="{1756DFB3-73D9-2B48-AC5B-6A1EAC5F787C}" type="pres">
      <dgm:prSet presAssocID="{19FEB4DC-5950-7444-8811-EBAB66A086A5}" presName="sibTrans" presStyleCnt="0"/>
      <dgm:spPr/>
    </dgm:pt>
    <dgm:pt modelId="{7037DAE0-22FA-C240-BE3A-1D230F040D2D}" type="pres">
      <dgm:prSet presAssocID="{855BA027-8CDF-6144-AD7D-4AD41E66243C}" presName="textNode" presStyleLbl="node1" presStyleIdx="1" presStyleCnt="6">
        <dgm:presLayoutVars>
          <dgm:bulletEnabled val="1"/>
        </dgm:presLayoutVars>
      </dgm:prSet>
      <dgm:spPr/>
      <dgm:t>
        <a:bodyPr/>
        <a:lstStyle/>
        <a:p>
          <a:endParaRPr lang="en-US"/>
        </a:p>
      </dgm:t>
    </dgm:pt>
    <dgm:pt modelId="{35DDD45E-5A72-9E4C-9268-90CC9B002D14}" type="pres">
      <dgm:prSet presAssocID="{518E22FB-9CCF-5B4F-A1E5-6357A5C8F932}" presName="sibTrans" presStyleCnt="0"/>
      <dgm:spPr/>
    </dgm:pt>
    <dgm:pt modelId="{704C9C5B-6017-B94E-ABF6-CE546F651E78}" type="pres">
      <dgm:prSet presAssocID="{38E7740B-5811-204D-A16B-DE32F11D26B8}" presName="textNode" presStyleLbl="node1" presStyleIdx="2" presStyleCnt="6">
        <dgm:presLayoutVars>
          <dgm:bulletEnabled val="1"/>
        </dgm:presLayoutVars>
      </dgm:prSet>
      <dgm:spPr/>
      <dgm:t>
        <a:bodyPr/>
        <a:lstStyle/>
        <a:p>
          <a:endParaRPr lang="en-US"/>
        </a:p>
      </dgm:t>
    </dgm:pt>
    <dgm:pt modelId="{F0201167-5343-4D45-A166-8C48671D1872}" type="pres">
      <dgm:prSet presAssocID="{1DCD8DEE-D1D3-0E4D-B2D9-F17455A3351E}" presName="sibTrans" presStyleCnt="0"/>
      <dgm:spPr/>
    </dgm:pt>
    <dgm:pt modelId="{9FE48FE8-415C-E248-95AA-BBFD60595EBC}" type="pres">
      <dgm:prSet presAssocID="{35DFF3FB-6AD0-DD4D-AB56-84EF237720A1}" presName="textNode" presStyleLbl="node1" presStyleIdx="3" presStyleCnt="6">
        <dgm:presLayoutVars>
          <dgm:bulletEnabled val="1"/>
        </dgm:presLayoutVars>
      </dgm:prSet>
      <dgm:spPr/>
      <dgm:t>
        <a:bodyPr/>
        <a:lstStyle/>
        <a:p>
          <a:endParaRPr lang="en-US"/>
        </a:p>
      </dgm:t>
    </dgm:pt>
    <dgm:pt modelId="{B2FA0A61-C4CF-5741-B4FF-A214D5462CF4}" type="pres">
      <dgm:prSet presAssocID="{FAC881B3-C256-2C46-8188-D568C31D9A47}" presName="sibTrans" presStyleCnt="0"/>
      <dgm:spPr/>
    </dgm:pt>
    <dgm:pt modelId="{1BB00D9C-C542-3945-BA54-75E455E3FBB7}" type="pres">
      <dgm:prSet presAssocID="{CF4516C3-9731-A74F-93CF-F87D5D096D52}" presName="textNode" presStyleLbl="node1" presStyleIdx="4" presStyleCnt="6">
        <dgm:presLayoutVars>
          <dgm:bulletEnabled val="1"/>
        </dgm:presLayoutVars>
      </dgm:prSet>
      <dgm:spPr/>
      <dgm:t>
        <a:bodyPr/>
        <a:lstStyle/>
        <a:p>
          <a:endParaRPr lang="en-US"/>
        </a:p>
      </dgm:t>
    </dgm:pt>
    <dgm:pt modelId="{428A513B-394F-4744-9C5E-ECA2C87E5488}" type="pres">
      <dgm:prSet presAssocID="{4181D9A6-5C67-A641-9FD1-A39B174934D5}" presName="sibTrans" presStyleCnt="0"/>
      <dgm:spPr/>
    </dgm:pt>
    <dgm:pt modelId="{DB32011D-D4AA-B04F-9BB4-F397A6861FE6}" type="pres">
      <dgm:prSet presAssocID="{093CC732-34C1-1E4E-886E-F62CC7CA9596}" presName="textNode" presStyleLbl="node1" presStyleIdx="5" presStyleCnt="6">
        <dgm:presLayoutVars>
          <dgm:bulletEnabled val="1"/>
        </dgm:presLayoutVars>
      </dgm:prSet>
      <dgm:spPr/>
      <dgm:t>
        <a:bodyPr/>
        <a:lstStyle/>
        <a:p>
          <a:endParaRPr lang="en-US"/>
        </a:p>
      </dgm:t>
    </dgm:pt>
  </dgm:ptLst>
  <dgm:cxnLst>
    <dgm:cxn modelId="{E0725B10-7870-D648-958D-136193D3AC33}" type="presOf" srcId="{093CC732-34C1-1E4E-886E-F62CC7CA9596}" destId="{DB32011D-D4AA-B04F-9BB4-F397A6861FE6}" srcOrd="0" destOrd="0" presId="urn:microsoft.com/office/officeart/2005/8/layout/hProcess9"/>
    <dgm:cxn modelId="{80205452-97D3-AA4C-9048-54E263206272}" type="presOf" srcId="{38E7740B-5811-204D-A16B-DE32F11D26B8}" destId="{704C9C5B-6017-B94E-ABF6-CE546F651E78}" srcOrd="0" destOrd="0" presId="urn:microsoft.com/office/officeart/2005/8/layout/hProcess9"/>
    <dgm:cxn modelId="{A028BF2F-3B55-4749-8540-E28617C22EF5}" srcId="{6103FBE1-1FD2-854D-A963-7DD1B9BFFEFD}" destId="{35DFF3FB-6AD0-DD4D-AB56-84EF237720A1}" srcOrd="3" destOrd="0" parTransId="{8B898D76-ADB2-224A-9F96-AAD0A65507B2}" sibTransId="{FAC881B3-C256-2C46-8188-D568C31D9A47}"/>
    <dgm:cxn modelId="{B0548716-970F-9C46-A462-9829E051F43C}" srcId="{6103FBE1-1FD2-854D-A963-7DD1B9BFFEFD}" destId="{855BA027-8CDF-6144-AD7D-4AD41E66243C}" srcOrd="1" destOrd="0" parTransId="{14B8B96C-CD7E-AB41-8521-F6A054FCA03A}" sibTransId="{518E22FB-9CCF-5B4F-A1E5-6357A5C8F932}"/>
    <dgm:cxn modelId="{A41ADFCE-DC5B-2A4B-BC51-D693182C3148}" type="presOf" srcId="{CF4516C3-9731-A74F-93CF-F87D5D096D52}" destId="{1BB00D9C-C542-3945-BA54-75E455E3FBB7}" srcOrd="0" destOrd="0" presId="urn:microsoft.com/office/officeart/2005/8/layout/hProcess9"/>
    <dgm:cxn modelId="{60A2E0EE-CAD4-274B-890D-344B53732574}" srcId="{6103FBE1-1FD2-854D-A963-7DD1B9BFFEFD}" destId="{62F09548-D1DA-5248-AF94-855A7C6914A4}" srcOrd="0" destOrd="0" parTransId="{E130D452-7851-3840-92B4-3EB27EAFF6C4}" sibTransId="{19FEB4DC-5950-7444-8811-EBAB66A086A5}"/>
    <dgm:cxn modelId="{A58B9156-E089-D64A-80B1-4A84C56B1CC3}" type="presOf" srcId="{855BA027-8CDF-6144-AD7D-4AD41E66243C}" destId="{7037DAE0-22FA-C240-BE3A-1D230F040D2D}" srcOrd="0" destOrd="0" presId="urn:microsoft.com/office/officeart/2005/8/layout/hProcess9"/>
    <dgm:cxn modelId="{69ED2F07-C9DD-2740-8CC7-7664B7DB74E5}" type="presOf" srcId="{35DFF3FB-6AD0-DD4D-AB56-84EF237720A1}" destId="{9FE48FE8-415C-E248-95AA-BBFD60595EBC}" srcOrd="0" destOrd="0" presId="urn:microsoft.com/office/officeart/2005/8/layout/hProcess9"/>
    <dgm:cxn modelId="{8C7903EA-0964-E444-84F2-CA54539DE6B6}" type="presOf" srcId="{62F09548-D1DA-5248-AF94-855A7C6914A4}" destId="{62802FB8-E090-FA4F-A69A-1988C052DF06}" srcOrd="0" destOrd="0" presId="urn:microsoft.com/office/officeart/2005/8/layout/hProcess9"/>
    <dgm:cxn modelId="{95E2C53E-66B9-8D41-90D3-6196C186986D}" srcId="{6103FBE1-1FD2-854D-A963-7DD1B9BFFEFD}" destId="{CF4516C3-9731-A74F-93CF-F87D5D096D52}" srcOrd="4" destOrd="0" parTransId="{FC7F6E4F-97F1-DF47-B70F-F50F97F220E8}" sibTransId="{4181D9A6-5C67-A641-9FD1-A39B174934D5}"/>
    <dgm:cxn modelId="{1D49CDA2-C60B-FF4D-81B8-66BF906B8163}" type="presOf" srcId="{6103FBE1-1FD2-854D-A963-7DD1B9BFFEFD}" destId="{88046CC5-4418-4443-8CF6-F6C70B1F6D0E}" srcOrd="0" destOrd="0" presId="urn:microsoft.com/office/officeart/2005/8/layout/hProcess9"/>
    <dgm:cxn modelId="{2816CA19-1045-DC49-92F9-CE4AC8973309}" srcId="{6103FBE1-1FD2-854D-A963-7DD1B9BFFEFD}" destId="{093CC732-34C1-1E4E-886E-F62CC7CA9596}" srcOrd="5" destOrd="0" parTransId="{37CF271E-A976-8948-A3FA-1FF74F3BC73E}" sibTransId="{333C7640-ACE5-394D-9341-400185941072}"/>
    <dgm:cxn modelId="{F7442EF1-15E5-1F4A-826C-B8D77917E352}" srcId="{6103FBE1-1FD2-854D-A963-7DD1B9BFFEFD}" destId="{38E7740B-5811-204D-A16B-DE32F11D26B8}" srcOrd="2" destOrd="0" parTransId="{E12576B0-F651-1D43-815F-7BA80DDDAFBE}" sibTransId="{1DCD8DEE-D1D3-0E4D-B2D9-F17455A3351E}"/>
    <dgm:cxn modelId="{1B5098F8-B904-E94D-A127-632C202A27A3}" type="presParOf" srcId="{88046CC5-4418-4443-8CF6-F6C70B1F6D0E}" destId="{65C6F3A2-F2DC-744C-8F75-B9BEE5A5BF8E}" srcOrd="0" destOrd="0" presId="urn:microsoft.com/office/officeart/2005/8/layout/hProcess9"/>
    <dgm:cxn modelId="{F040DC62-18DD-DA47-9F32-92BCCF64BEFC}" type="presParOf" srcId="{88046CC5-4418-4443-8CF6-F6C70B1F6D0E}" destId="{C32A9E65-924B-0547-B52B-212EB8ABACCD}" srcOrd="1" destOrd="0" presId="urn:microsoft.com/office/officeart/2005/8/layout/hProcess9"/>
    <dgm:cxn modelId="{24FD6D5A-CE28-9545-9517-B9FB941E0D23}" type="presParOf" srcId="{C32A9E65-924B-0547-B52B-212EB8ABACCD}" destId="{62802FB8-E090-FA4F-A69A-1988C052DF06}" srcOrd="0" destOrd="0" presId="urn:microsoft.com/office/officeart/2005/8/layout/hProcess9"/>
    <dgm:cxn modelId="{C88A90B3-BE4B-3344-B911-A25A32A4E3F2}" type="presParOf" srcId="{C32A9E65-924B-0547-B52B-212EB8ABACCD}" destId="{1756DFB3-73D9-2B48-AC5B-6A1EAC5F787C}" srcOrd="1" destOrd="0" presId="urn:microsoft.com/office/officeart/2005/8/layout/hProcess9"/>
    <dgm:cxn modelId="{806B9FFA-94B5-4E40-A4D3-A99D79ACD5BD}" type="presParOf" srcId="{C32A9E65-924B-0547-B52B-212EB8ABACCD}" destId="{7037DAE0-22FA-C240-BE3A-1D230F040D2D}" srcOrd="2" destOrd="0" presId="urn:microsoft.com/office/officeart/2005/8/layout/hProcess9"/>
    <dgm:cxn modelId="{3F2E165A-5F37-3844-906D-9C2EA3469044}" type="presParOf" srcId="{C32A9E65-924B-0547-B52B-212EB8ABACCD}" destId="{35DDD45E-5A72-9E4C-9268-90CC9B002D14}" srcOrd="3" destOrd="0" presId="urn:microsoft.com/office/officeart/2005/8/layout/hProcess9"/>
    <dgm:cxn modelId="{819369CC-2FED-D54E-938F-1F8366CFC1E1}" type="presParOf" srcId="{C32A9E65-924B-0547-B52B-212EB8ABACCD}" destId="{704C9C5B-6017-B94E-ABF6-CE546F651E78}" srcOrd="4" destOrd="0" presId="urn:microsoft.com/office/officeart/2005/8/layout/hProcess9"/>
    <dgm:cxn modelId="{767D45BA-D55F-2543-84BA-2DC8616A57E7}" type="presParOf" srcId="{C32A9E65-924B-0547-B52B-212EB8ABACCD}" destId="{F0201167-5343-4D45-A166-8C48671D1872}" srcOrd="5" destOrd="0" presId="urn:microsoft.com/office/officeart/2005/8/layout/hProcess9"/>
    <dgm:cxn modelId="{481FDC70-E7B8-3946-82CE-D15CFEE1D0C8}" type="presParOf" srcId="{C32A9E65-924B-0547-B52B-212EB8ABACCD}" destId="{9FE48FE8-415C-E248-95AA-BBFD60595EBC}" srcOrd="6" destOrd="0" presId="urn:microsoft.com/office/officeart/2005/8/layout/hProcess9"/>
    <dgm:cxn modelId="{67EEACF1-A230-E144-BA93-B5C3BB6B5E6A}" type="presParOf" srcId="{C32A9E65-924B-0547-B52B-212EB8ABACCD}" destId="{B2FA0A61-C4CF-5741-B4FF-A214D5462CF4}" srcOrd="7" destOrd="0" presId="urn:microsoft.com/office/officeart/2005/8/layout/hProcess9"/>
    <dgm:cxn modelId="{866F357C-201F-9D41-A703-7F8EE440311E}" type="presParOf" srcId="{C32A9E65-924B-0547-B52B-212EB8ABACCD}" destId="{1BB00D9C-C542-3945-BA54-75E455E3FBB7}" srcOrd="8" destOrd="0" presId="urn:microsoft.com/office/officeart/2005/8/layout/hProcess9"/>
    <dgm:cxn modelId="{627D5520-7909-B240-8102-60A913BA5F10}" type="presParOf" srcId="{C32A9E65-924B-0547-B52B-212EB8ABACCD}" destId="{428A513B-394F-4744-9C5E-ECA2C87E5488}" srcOrd="9" destOrd="0" presId="urn:microsoft.com/office/officeart/2005/8/layout/hProcess9"/>
    <dgm:cxn modelId="{180FE4AB-6427-D947-A5A2-E39290F3E2B0}" type="presParOf" srcId="{C32A9E65-924B-0547-B52B-212EB8ABACCD}" destId="{DB32011D-D4AA-B04F-9BB4-F397A6861FE6}"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CFF27A-D641-EA44-9C5D-DF0E924239EF}"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AABB18AB-5788-4448-8DA1-2399F727962F}">
      <dgm:prSet phldrT="[Text]"/>
      <dgm:spPr/>
      <dgm:t>
        <a:bodyPr/>
        <a:lstStyle/>
        <a:p>
          <a:r>
            <a:rPr lang="en-US" dirty="0" smtClean="0"/>
            <a:t>Sender</a:t>
          </a:r>
          <a:endParaRPr lang="en-US" dirty="0"/>
        </a:p>
      </dgm:t>
    </dgm:pt>
    <dgm:pt modelId="{A831795F-AEED-C848-A91C-D7C56E494922}" type="parTrans" cxnId="{1A72C01B-F88F-1947-B030-AA6218936061}">
      <dgm:prSet/>
      <dgm:spPr/>
      <dgm:t>
        <a:bodyPr/>
        <a:lstStyle/>
        <a:p>
          <a:endParaRPr lang="en-US"/>
        </a:p>
      </dgm:t>
    </dgm:pt>
    <dgm:pt modelId="{72AAD908-81F4-4447-9BA6-110B61BEA5E9}" type="sibTrans" cxnId="{1A72C01B-F88F-1947-B030-AA6218936061}">
      <dgm:prSet/>
      <dgm:spPr/>
      <dgm:t>
        <a:bodyPr/>
        <a:lstStyle/>
        <a:p>
          <a:endParaRPr lang="en-US"/>
        </a:p>
      </dgm:t>
    </dgm:pt>
    <dgm:pt modelId="{DCA92156-EF53-1F41-BC0A-C7FDBBE5AF44}">
      <dgm:prSet phldrT="[Text]"/>
      <dgm:spPr/>
      <dgm:t>
        <a:bodyPr/>
        <a:lstStyle/>
        <a:p>
          <a:r>
            <a:rPr lang="en-US" dirty="0" smtClean="0"/>
            <a:t>Encoding</a:t>
          </a:r>
          <a:endParaRPr lang="en-US" dirty="0"/>
        </a:p>
      </dgm:t>
    </dgm:pt>
    <dgm:pt modelId="{97F6A0D7-5C31-7F44-9590-FCE80D4D54D6}" type="parTrans" cxnId="{F8707ADE-FEC0-B141-A0B0-332D9DF6847B}">
      <dgm:prSet/>
      <dgm:spPr/>
      <dgm:t>
        <a:bodyPr/>
        <a:lstStyle/>
        <a:p>
          <a:endParaRPr lang="en-US"/>
        </a:p>
      </dgm:t>
    </dgm:pt>
    <dgm:pt modelId="{8FE4A02D-A87D-5348-A9C8-372BF077DAFD}" type="sibTrans" cxnId="{F8707ADE-FEC0-B141-A0B0-332D9DF6847B}">
      <dgm:prSet/>
      <dgm:spPr/>
      <dgm:t>
        <a:bodyPr/>
        <a:lstStyle/>
        <a:p>
          <a:endParaRPr lang="en-US"/>
        </a:p>
      </dgm:t>
    </dgm:pt>
    <dgm:pt modelId="{442DD02E-820E-8D42-81C8-97BD1E571C23}">
      <dgm:prSet phldrT="[Text]"/>
      <dgm:spPr/>
      <dgm:t>
        <a:bodyPr/>
        <a:lstStyle/>
        <a:p>
          <a:r>
            <a:rPr lang="en-US" dirty="0" smtClean="0"/>
            <a:t>Message </a:t>
          </a:r>
          <a:endParaRPr lang="en-US" dirty="0"/>
        </a:p>
      </dgm:t>
    </dgm:pt>
    <dgm:pt modelId="{DB983AFD-DE35-C84F-95FA-6F847723FA9B}" type="parTrans" cxnId="{CAE462F8-52AD-944D-911E-54B5100BD78D}">
      <dgm:prSet/>
      <dgm:spPr/>
      <dgm:t>
        <a:bodyPr/>
        <a:lstStyle/>
        <a:p>
          <a:endParaRPr lang="en-US"/>
        </a:p>
      </dgm:t>
    </dgm:pt>
    <dgm:pt modelId="{0054AEE0-4376-8E48-ACEB-16824DD202A7}" type="sibTrans" cxnId="{CAE462F8-52AD-944D-911E-54B5100BD78D}">
      <dgm:prSet/>
      <dgm:spPr/>
      <dgm:t>
        <a:bodyPr/>
        <a:lstStyle/>
        <a:p>
          <a:endParaRPr lang="en-US"/>
        </a:p>
      </dgm:t>
    </dgm:pt>
    <dgm:pt modelId="{31721690-17DF-5546-B917-E17F300A37BB}">
      <dgm:prSet/>
      <dgm:spPr/>
      <dgm:t>
        <a:bodyPr/>
        <a:lstStyle/>
        <a:p>
          <a:r>
            <a:rPr lang="en-US" dirty="0" smtClean="0"/>
            <a:t>Decoding</a:t>
          </a:r>
          <a:endParaRPr lang="en-US" dirty="0"/>
        </a:p>
      </dgm:t>
    </dgm:pt>
    <dgm:pt modelId="{355F9AF3-0BA2-044B-B23D-0C98D486FB76}" type="parTrans" cxnId="{6919C9A2-C7F1-B940-A859-E71C422D0902}">
      <dgm:prSet/>
      <dgm:spPr/>
      <dgm:t>
        <a:bodyPr/>
        <a:lstStyle/>
        <a:p>
          <a:endParaRPr lang="en-US"/>
        </a:p>
      </dgm:t>
    </dgm:pt>
    <dgm:pt modelId="{622BFDEE-89C6-C546-989D-2B8523F38285}" type="sibTrans" cxnId="{6919C9A2-C7F1-B940-A859-E71C422D0902}">
      <dgm:prSet/>
      <dgm:spPr/>
      <dgm:t>
        <a:bodyPr/>
        <a:lstStyle/>
        <a:p>
          <a:endParaRPr lang="en-US"/>
        </a:p>
      </dgm:t>
    </dgm:pt>
    <dgm:pt modelId="{C1636311-FF2E-6B4B-9C74-9E049572839C}">
      <dgm:prSet/>
      <dgm:spPr/>
      <dgm:t>
        <a:bodyPr/>
        <a:lstStyle/>
        <a:p>
          <a:r>
            <a:rPr lang="en-US" dirty="0" smtClean="0"/>
            <a:t>Receiver </a:t>
          </a:r>
          <a:endParaRPr lang="en-US" dirty="0"/>
        </a:p>
      </dgm:t>
    </dgm:pt>
    <dgm:pt modelId="{DBE6702F-9723-3244-B4E9-A99F01ED518F}" type="parTrans" cxnId="{654E65B3-EF87-7345-ABAF-E36D681272B6}">
      <dgm:prSet/>
      <dgm:spPr/>
      <dgm:t>
        <a:bodyPr/>
        <a:lstStyle/>
        <a:p>
          <a:endParaRPr lang="en-US"/>
        </a:p>
      </dgm:t>
    </dgm:pt>
    <dgm:pt modelId="{990B2664-EED6-B04C-949A-58B9B3E9C13C}" type="sibTrans" cxnId="{654E65B3-EF87-7345-ABAF-E36D681272B6}">
      <dgm:prSet/>
      <dgm:spPr/>
      <dgm:t>
        <a:bodyPr/>
        <a:lstStyle/>
        <a:p>
          <a:endParaRPr lang="en-US"/>
        </a:p>
      </dgm:t>
    </dgm:pt>
    <dgm:pt modelId="{404BCB6A-017D-B947-8622-F5DB013297FE}" type="pres">
      <dgm:prSet presAssocID="{48CFF27A-D641-EA44-9C5D-DF0E924239EF}" presName="Name0" presStyleCnt="0">
        <dgm:presLayoutVars>
          <dgm:dir/>
          <dgm:resizeHandles val="exact"/>
        </dgm:presLayoutVars>
      </dgm:prSet>
      <dgm:spPr/>
      <dgm:t>
        <a:bodyPr/>
        <a:lstStyle/>
        <a:p>
          <a:endParaRPr lang="en-US"/>
        </a:p>
      </dgm:t>
    </dgm:pt>
    <dgm:pt modelId="{ED17B1E3-CFD8-FB4A-A1DB-F7A7747261A7}" type="pres">
      <dgm:prSet presAssocID="{AABB18AB-5788-4448-8DA1-2399F727962F}" presName="node" presStyleLbl="node1" presStyleIdx="0" presStyleCnt="5" custLinFactY="-100000" custLinFactNeighborX="-806" custLinFactNeighborY="-101805">
        <dgm:presLayoutVars>
          <dgm:bulletEnabled val="1"/>
        </dgm:presLayoutVars>
      </dgm:prSet>
      <dgm:spPr/>
      <dgm:t>
        <a:bodyPr/>
        <a:lstStyle/>
        <a:p>
          <a:endParaRPr lang="en-US"/>
        </a:p>
      </dgm:t>
    </dgm:pt>
    <dgm:pt modelId="{F7EFEBEC-57E5-A443-B48C-B2EEF7181D25}" type="pres">
      <dgm:prSet presAssocID="{72AAD908-81F4-4447-9BA6-110B61BEA5E9}" presName="sibTrans" presStyleLbl="sibTrans2D1" presStyleIdx="0" presStyleCnt="4"/>
      <dgm:spPr/>
      <dgm:t>
        <a:bodyPr/>
        <a:lstStyle/>
        <a:p>
          <a:endParaRPr lang="en-US"/>
        </a:p>
      </dgm:t>
    </dgm:pt>
    <dgm:pt modelId="{D14C7EC4-9408-C94F-8915-49F17C1C9CF9}" type="pres">
      <dgm:prSet presAssocID="{72AAD908-81F4-4447-9BA6-110B61BEA5E9}" presName="connectorText" presStyleLbl="sibTrans2D1" presStyleIdx="0" presStyleCnt="4"/>
      <dgm:spPr/>
      <dgm:t>
        <a:bodyPr/>
        <a:lstStyle/>
        <a:p>
          <a:endParaRPr lang="en-US"/>
        </a:p>
      </dgm:t>
    </dgm:pt>
    <dgm:pt modelId="{E17B43C9-9802-F84D-B0D5-7DD011D2E62E}" type="pres">
      <dgm:prSet presAssocID="{DCA92156-EF53-1F41-BC0A-C7FDBBE5AF44}" presName="node" presStyleLbl="node1" presStyleIdx="1" presStyleCnt="5" custLinFactY="-100000" custLinFactNeighborX="-806" custLinFactNeighborY="-103394">
        <dgm:presLayoutVars>
          <dgm:bulletEnabled val="1"/>
        </dgm:presLayoutVars>
      </dgm:prSet>
      <dgm:spPr/>
      <dgm:t>
        <a:bodyPr/>
        <a:lstStyle/>
        <a:p>
          <a:endParaRPr lang="en-US"/>
        </a:p>
      </dgm:t>
    </dgm:pt>
    <dgm:pt modelId="{8BCEF45C-A366-A648-B7F1-CBB47F021305}" type="pres">
      <dgm:prSet presAssocID="{8FE4A02D-A87D-5348-A9C8-372BF077DAFD}" presName="sibTrans" presStyleLbl="sibTrans2D1" presStyleIdx="1" presStyleCnt="4"/>
      <dgm:spPr/>
      <dgm:t>
        <a:bodyPr/>
        <a:lstStyle/>
        <a:p>
          <a:endParaRPr lang="en-US"/>
        </a:p>
      </dgm:t>
    </dgm:pt>
    <dgm:pt modelId="{DB808BD0-935E-C84A-AD71-B1C50BFF87E0}" type="pres">
      <dgm:prSet presAssocID="{8FE4A02D-A87D-5348-A9C8-372BF077DAFD}" presName="connectorText" presStyleLbl="sibTrans2D1" presStyleIdx="1" presStyleCnt="4"/>
      <dgm:spPr/>
      <dgm:t>
        <a:bodyPr/>
        <a:lstStyle/>
        <a:p>
          <a:endParaRPr lang="en-US"/>
        </a:p>
      </dgm:t>
    </dgm:pt>
    <dgm:pt modelId="{919E1AAE-FAC4-7C40-B8BE-446AB57F69CD}" type="pres">
      <dgm:prSet presAssocID="{442DD02E-820E-8D42-81C8-97BD1E571C23}" presName="node" presStyleLbl="node1" presStyleIdx="2" presStyleCnt="5" custLinFactY="-100000" custLinFactNeighborX="-806" custLinFactNeighborY="-103394">
        <dgm:presLayoutVars>
          <dgm:bulletEnabled val="1"/>
        </dgm:presLayoutVars>
      </dgm:prSet>
      <dgm:spPr/>
      <dgm:t>
        <a:bodyPr/>
        <a:lstStyle/>
        <a:p>
          <a:endParaRPr lang="en-US"/>
        </a:p>
      </dgm:t>
    </dgm:pt>
    <dgm:pt modelId="{F69AB9B5-1C72-1B48-B7B8-EE16899D8748}" type="pres">
      <dgm:prSet presAssocID="{0054AEE0-4376-8E48-ACEB-16824DD202A7}" presName="sibTrans" presStyleLbl="sibTrans2D1" presStyleIdx="2" presStyleCnt="4"/>
      <dgm:spPr/>
      <dgm:t>
        <a:bodyPr/>
        <a:lstStyle/>
        <a:p>
          <a:endParaRPr lang="en-US"/>
        </a:p>
      </dgm:t>
    </dgm:pt>
    <dgm:pt modelId="{853BB602-573F-EE4E-BE97-29F8E3C42EC6}" type="pres">
      <dgm:prSet presAssocID="{0054AEE0-4376-8E48-ACEB-16824DD202A7}" presName="connectorText" presStyleLbl="sibTrans2D1" presStyleIdx="2" presStyleCnt="4"/>
      <dgm:spPr/>
      <dgm:t>
        <a:bodyPr/>
        <a:lstStyle/>
        <a:p>
          <a:endParaRPr lang="en-US"/>
        </a:p>
      </dgm:t>
    </dgm:pt>
    <dgm:pt modelId="{2AF8C984-38F2-FC40-8D6C-1DCC85B77300}" type="pres">
      <dgm:prSet presAssocID="{31721690-17DF-5546-B917-E17F300A37BB}" presName="node" presStyleLbl="node1" presStyleIdx="3" presStyleCnt="5" custLinFactY="-100000" custLinFactNeighborX="-806" custLinFactNeighborY="-103394">
        <dgm:presLayoutVars>
          <dgm:bulletEnabled val="1"/>
        </dgm:presLayoutVars>
      </dgm:prSet>
      <dgm:spPr/>
      <dgm:t>
        <a:bodyPr/>
        <a:lstStyle/>
        <a:p>
          <a:endParaRPr lang="en-US"/>
        </a:p>
      </dgm:t>
    </dgm:pt>
    <dgm:pt modelId="{76870090-9971-384B-B417-4B22872AD471}" type="pres">
      <dgm:prSet presAssocID="{622BFDEE-89C6-C546-989D-2B8523F38285}" presName="sibTrans" presStyleLbl="sibTrans2D1" presStyleIdx="3" presStyleCnt="4"/>
      <dgm:spPr/>
      <dgm:t>
        <a:bodyPr/>
        <a:lstStyle/>
        <a:p>
          <a:endParaRPr lang="en-US"/>
        </a:p>
      </dgm:t>
    </dgm:pt>
    <dgm:pt modelId="{90433688-B1AD-284C-9AEA-08E557104F9F}" type="pres">
      <dgm:prSet presAssocID="{622BFDEE-89C6-C546-989D-2B8523F38285}" presName="connectorText" presStyleLbl="sibTrans2D1" presStyleIdx="3" presStyleCnt="4"/>
      <dgm:spPr/>
      <dgm:t>
        <a:bodyPr/>
        <a:lstStyle/>
        <a:p>
          <a:endParaRPr lang="en-US"/>
        </a:p>
      </dgm:t>
    </dgm:pt>
    <dgm:pt modelId="{14F4CE18-41BA-3C45-AB7B-42FDC3D4EE0F}" type="pres">
      <dgm:prSet presAssocID="{C1636311-FF2E-6B4B-9C74-9E049572839C}" presName="node" presStyleLbl="node1" presStyleIdx="4" presStyleCnt="5" custLinFactY="-100000" custLinFactNeighborX="807" custLinFactNeighborY="-103394">
        <dgm:presLayoutVars>
          <dgm:bulletEnabled val="1"/>
        </dgm:presLayoutVars>
      </dgm:prSet>
      <dgm:spPr/>
      <dgm:t>
        <a:bodyPr/>
        <a:lstStyle/>
        <a:p>
          <a:endParaRPr lang="en-US"/>
        </a:p>
      </dgm:t>
    </dgm:pt>
  </dgm:ptLst>
  <dgm:cxnLst>
    <dgm:cxn modelId="{807031C9-087E-004D-8900-8EC761284B5B}" type="presOf" srcId="{622BFDEE-89C6-C546-989D-2B8523F38285}" destId="{90433688-B1AD-284C-9AEA-08E557104F9F}" srcOrd="1" destOrd="0" presId="urn:microsoft.com/office/officeart/2005/8/layout/process1"/>
    <dgm:cxn modelId="{CC11DC21-092F-224B-AF8A-01A615EA7B77}" type="presOf" srcId="{72AAD908-81F4-4447-9BA6-110B61BEA5E9}" destId="{F7EFEBEC-57E5-A443-B48C-B2EEF7181D25}" srcOrd="0" destOrd="0" presId="urn:microsoft.com/office/officeart/2005/8/layout/process1"/>
    <dgm:cxn modelId="{6919C9A2-C7F1-B940-A859-E71C422D0902}" srcId="{48CFF27A-D641-EA44-9C5D-DF0E924239EF}" destId="{31721690-17DF-5546-B917-E17F300A37BB}" srcOrd="3" destOrd="0" parTransId="{355F9AF3-0BA2-044B-B23D-0C98D486FB76}" sibTransId="{622BFDEE-89C6-C546-989D-2B8523F38285}"/>
    <dgm:cxn modelId="{A9E4ABC0-0C46-E546-A6A5-D270D23284C6}" type="presOf" srcId="{8FE4A02D-A87D-5348-A9C8-372BF077DAFD}" destId="{DB808BD0-935E-C84A-AD71-B1C50BFF87E0}" srcOrd="1" destOrd="0" presId="urn:microsoft.com/office/officeart/2005/8/layout/process1"/>
    <dgm:cxn modelId="{EC3B88DF-A43A-0F46-9D6C-5850356E2113}" type="presOf" srcId="{442DD02E-820E-8D42-81C8-97BD1E571C23}" destId="{919E1AAE-FAC4-7C40-B8BE-446AB57F69CD}" srcOrd="0" destOrd="0" presId="urn:microsoft.com/office/officeart/2005/8/layout/process1"/>
    <dgm:cxn modelId="{1A72C01B-F88F-1947-B030-AA6218936061}" srcId="{48CFF27A-D641-EA44-9C5D-DF0E924239EF}" destId="{AABB18AB-5788-4448-8DA1-2399F727962F}" srcOrd="0" destOrd="0" parTransId="{A831795F-AEED-C848-A91C-D7C56E494922}" sibTransId="{72AAD908-81F4-4447-9BA6-110B61BEA5E9}"/>
    <dgm:cxn modelId="{303DDFDB-3635-7E44-B0C1-78DC09D539B4}" type="presOf" srcId="{C1636311-FF2E-6B4B-9C74-9E049572839C}" destId="{14F4CE18-41BA-3C45-AB7B-42FDC3D4EE0F}" srcOrd="0" destOrd="0" presId="urn:microsoft.com/office/officeart/2005/8/layout/process1"/>
    <dgm:cxn modelId="{C10E7291-467D-2C43-992B-416F4951F295}" type="presOf" srcId="{DCA92156-EF53-1F41-BC0A-C7FDBBE5AF44}" destId="{E17B43C9-9802-F84D-B0D5-7DD011D2E62E}" srcOrd="0" destOrd="0" presId="urn:microsoft.com/office/officeart/2005/8/layout/process1"/>
    <dgm:cxn modelId="{D4328E27-8A23-4746-B80D-ACFEEB4E2239}" type="presOf" srcId="{0054AEE0-4376-8E48-ACEB-16824DD202A7}" destId="{F69AB9B5-1C72-1B48-B7B8-EE16899D8748}" srcOrd="0" destOrd="0" presId="urn:microsoft.com/office/officeart/2005/8/layout/process1"/>
    <dgm:cxn modelId="{810987D8-E168-EB42-AB56-B5FC07EE4F85}" type="presOf" srcId="{AABB18AB-5788-4448-8DA1-2399F727962F}" destId="{ED17B1E3-CFD8-FB4A-A1DB-F7A7747261A7}" srcOrd="0" destOrd="0" presId="urn:microsoft.com/office/officeart/2005/8/layout/process1"/>
    <dgm:cxn modelId="{E41CB0C6-0E91-194A-80C0-F7DBE536EE93}" type="presOf" srcId="{622BFDEE-89C6-C546-989D-2B8523F38285}" destId="{76870090-9971-384B-B417-4B22872AD471}" srcOrd="0" destOrd="0" presId="urn:microsoft.com/office/officeart/2005/8/layout/process1"/>
    <dgm:cxn modelId="{F8707ADE-FEC0-B141-A0B0-332D9DF6847B}" srcId="{48CFF27A-D641-EA44-9C5D-DF0E924239EF}" destId="{DCA92156-EF53-1F41-BC0A-C7FDBBE5AF44}" srcOrd="1" destOrd="0" parTransId="{97F6A0D7-5C31-7F44-9590-FCE80D4D54D6}" sibTransId="{8FE4A02D-A87D-5348-A9C8-372BF077DAFD}"/>
    <dgm:cxn modelId="{CAE462F8-52AD-944D-911E-54B5100BD78D}" srcId="{48CFF27A-D641-EA44-9C5D-DF0E924239EF}" destId="{442DD02E-820E-8D42-81C8-97BD1E571C23}" srcOrd="2" destOrd="0" parTransId="{DB983AFD-DE35-C84F-95FA-6F847723FA9B}" sibTransId="{0054AEE0-4376-8E48-ACEB-16824DD202A7}"/>
    <dgm:cxn modelId="{87A70CAB-3E3B-9140-9F77-13C7ABBAB5A7}" type="presOf" srcId="{31721690-17DF-5546-B917-E17F300A37BB}" destId="{2AF8C984-38F2-FC40-8D6C-1DCC85B77300}" srcOrd="0" destOrd="0" presId="urn:microsoft.com/office/officeart/2005/8/layout/process1"/>
    <dgm:cxn modelId="{7CDE2AB5-EF18-AF46-9ADD-6EB8A3D752B4}" type="presOf" srcId="{72AAD908-81F4-4447-9BA6-110B61BEA5E9}" destId="{D14C7EC4-9408-C94F-8915-49F17C1C9CF9}" srcOrd="1" destOrd="0" presId="urn:microsoft.com/office/officeart/2005/8/layout/process1"/>
    <dgm:cxn modelId="{267D8ACB-7F67-A94E-A121-458E8446E5AE}" type="presOf" srcId="{8FE4A02D-A87D-5348-A9C8-372BF077DAFD}" destId="{8BCEF45C-A366-A648-B7F1-CBB47F021305}" srcOrd="0" destOrd="0" presId="urn:microsoft.com/office/officeart/2005/8/layout/process1"/>
    <dgm:cxn modelId="{6910F63B-51F2-2948-8A10-38A18FE638B3}" type="presOf" srcId="{48CFF27A-D641-EA44-9C5D-DF0E924239EF}" destId="{404BCB6A-017D-B947-8622-F5DB013297FE}" srcOrd="0" destOrd="0" presId="urn:microsoft.com/office/officeart/2005/8/layout/process1"/>
    <dgm:cxn modelId="{654E65B3-EF87-7345-ABAF-E36D681272B6}" srcId="{48CFF27A-D641-EA44-9C5D-DF0E924239EF}" destId="{C1636311-FF2E-6B4B-9C74-9E049572839C}" srcOrd="4" destOrd="0" parTransId="{DBE6702F-9723-3244-B4E9-A99F01ED518F}" sibTransId="{990B2664-EED6-B04C-949A-58B9B3E9C13C}"/>
    <dgm:cxn modelId="{15D6F565-3290-5641-9E41-FEBF961F50A0}" type="presOf" srcId="{0054AEE0-4376-8E48-ACEB-16824DD202A7}" destId="{853BB602-573F-EE4E-BE97-29F8E3C42EC6}" srcOrd="1" destOrd="0" presId="urn:microsoft.com/office/officeart/2005/8/layout/process1"/>
    <dgm:cxn modelId="{864AE8D4-DCD2-8F4F-AE40-233386E3D4C1}" type="presParOf" srcId="{404BCB6A-017D-B947-8622-F5DB013297FE}" destId="{ED17B1E3-CFD8-FB4A-A1DB-F7A7747261A7}" srcOrd="0" destOrd="0" presId="urn:microsoft.com/office/officeart/2005/8/layout/process1"/>
    <dgm:cxn modelId="{C03C28EC-9FEE-CF44-92B1-757AA5E9F18F}" type="presParOf" srcId="{404BCB6A-017D-B947-8622-F5DB013297FE}" destId="{F7EFEBEC-57E5-A443-B48C-B2EEF7181D25}" srcOrd="1" destOrd="0" presId="urn:microsoft.com/office/officeart/2005/8/layout/process1"/>
    <dgm:cxn modelId="{78D24EB7-423D-AC46-B909-41E3A29CC8BD}" type="presParOf" srcId="{F7EFEBEC-57E5-A443-B48C-B2EEF7181D25}" destId="{D14C7EC4-9408-C94F-8915-49F17C1C9CF9}" srcOrd="0" destOrd="0" presId="urn:microsoft.com/office/officeart/2005/8/layout/process1"/>
    <dgm:cxn modelId="{6A7E1CE4-DCAC-C742-8ADD-1278F20D6BA4}" type="presParOf" srcId="{404BCB6A-017D-B947-8622-F5DB013297FE}" destId="{E17B43C9-9802-F84D-B0D5-7DD011D2E62E}" srcOrd="2" destOrd="0" presId="urn:microsoft.com/office/officeart/2005/8/layout/process1"/>
    <dgm:cxn modelId="{327DF8F2-CA13-0345-825A-0B6B5AB75490}" type="presParOf" srcId="{404BCB6A-017D-B947-8622-F5DB013297FE}" destId="{8BCEF45C-A366-A648-B7F1-CBB47F021305}" srcOrd="3" destOrd="0" presId="urn:microsoft.com/office/officeart/2005/8/layout/process1"/>
    <dgm:cxn modelId="{BB6F6219-EA96-0045-A66A-819598142F15}" type="presParOf" srcId="{8BCEF45C-A366-A648-B7F1-CBB47F021305}" destId="{DB808BD0-935E-C84A-AD71-B1C50BFF87E0}" srcOrd="0" destOrd="0" presId="urn:microsoft.com/office/officeart/2005/8/layout/process1"/>
    <dgm:cxn modelId="{79EE192E-DC26-DD47-B80E-4CDF25651720}" type="presParOf" srcId="{404BCB6A-017D-B947-8622-F5DB013297FE}" destId="{919E1AAE-FAC4-7C40-B8BE-446AB57F69CD}" srcOrd="4" destOrd="0" presId="urn:microsoft.com/office/officeart/2005/8/layout/process1"/>
    <dgm:cxn modelId="{CF02AA98-41DF-EE48-AC46-E8EA7BDBFAB3}" type="presParOf" srcId="{404BCB6A-017D-B947-8622-F5DB013297FE}" destId="{F69AB9B5-1C72-1B48-B7B8-EE16899D8748}" srcOrd="5" destOrd="0" presId="urn:microsoft.com/office/officeart/2005/8/layout/process1"/>
    <dgm:cxn modelId="{F558CF1E-A3C8-1E4D-8375-1872C393BE3B}" type="presParOf" srcId="{F69AB9B5-1C72-1B48-B7B8-EE16899D8748}" destId="{853BB602-573F-EE4E-BE97-29F8E3C42EC6}" srcOrd="0" destOrd="0" presId="urn:microsoft.com/office/officeart/2005/8/layout/process1"/>
    <dgm:cxn modelId="{C889FD4E-D423-FD45-BDAD-37C969D29165}" type="presParOf" srcId="{404BCB6A-017D-B947-8622-F5DB013297FE}" destId="{2AF8C984-38F2-FC40-8D6C-1DCC85B77300}" srcOrd="6" destOrd="0" presId="urn:microsoft.com/office/officeart/2005/8/layout/process1"/>
    <dgm:cxn modelId="{102088CD-CA9F-1249-8B8E-ED75C3F5C69E}" type="presParOf" srcId="{404BCB6A-017D-B947-8622-F5DB013297FE}" destId="{76870090-9971-384B-B417-4B22872AD471}" srcOrd="7" destOrd="0" presId="urn:microsoft.com/office/officeart/2005/8/layout/process1"/>
    <dgm:cxn modelId="{B1A6850B-76D5-D747-960A-B9160E554E91}" type="presParOf" srcId="{76870090-9971-384B-B417-4B22872AD471}" destId="{90433688-B1AD-284C-9AEA-08E557104F9F}" srcOrd="0" destOrd="0" presId="urn:microsoft.com/office/officeart/2005/8/layout/process1"/>
    <dgm:cxn modelId="{1DC6B5E3-72A6-C842-9C0C-F2A9722C6F20}" type="presParOf" srcId="{404BCB6A-017D-B947-8622-F5DB013297FE}" destId="{14F4CE18-41BA-3C45-AB7B-42FDC3D4EE0F}"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B73225-FFBC-004B-A571-7D3D1941409D}" type="doc">
      <dgm:prSet loTypeId="urn:microsoft.com/office/officeart/2005/8/layout/process4" loCatId="" qsTypeId="urn:microsoft.com/office/officeart/2005/8/quickstyle/simple2" qsCatId="simple" csTypeId="urn:microsoft.com/office/officeart/2005/8/colors/accent1_2" csCatId="accent1"/>
      <dgm:spPr/>
      <dgm:t>
        <a:bodyPr/>
        <a:lstStyle/>
        <a:p>
          <a:endParaRPr lang="en-US"/>
        </a:p>
      </dgm:t>
    </dgm:pt>
    <dgm:pt modelId="{B80EFD63-4F70-B84C-89EF-8F636350E669}">
      <dgm:prSet/>
      <dgm:spPr/>
      <dgm:t>
        <a:bodyPr/>
        <a:lstStyle/>
        <a:p>
          <a:pPr rtl="0"/>
          <a:r>
            <a:rPr lang="en-US" dirty="0" smtClean="0"/>
            <a:t>Message Content</a:t>
          </a:r>
          <a:endParaRPr lang="en-US" dirty="0"/>
        </a:p>
      </dgm:t>
    </dgm:pt>
    <dgm:pt modelId="{360BF0ED-9632-7D42-BEF1-0CD0F5644671}" type="parTrans" cxnId="{CEE3BA79-4CA6-A446-90BC-13764781030E}">
      <dgm:prSet/>
      <dgm:spPr/>
      <dgm:t>
        <a:bodyPr/>
        <a:lstStyle/>
        <a:p>
          <a:endParaRPr lang="en-US"/>
        </a:p>
      </dgm:t>
    </dgm:pt>
    <dgm:pt modelId="{2370392B-520E-6848-BA54-D30D44027223}" type="sibTrans" cxnId="{CEE3BA79-4CA6-A446-90BC-13764781030E}">
      <dgm:prSet/>
      <dgm:spPr/>
      <dgm:t>
        <a:bodyPr/>
        <a:lstStyle/>
        <a:p>
          <a:endParaRPr lang="en-US"/>
        </a:p>
      </dgm:t>
    </dgm:pt>
    <dgm:pt modelId="{E8FDDADC-3214-704E-AFAE-B76647CF0332}">
      <dgm:prSet/>
      <dgm:spPr/>
      <dgm:t>
        <a:bodyPr/>
        <a:lstStyle/>
        <a:p>
          <a:pPr rtl="0"/>
          <a:r>
            <a:rPr lang="en-US" dirty="0" smtClean="0"/>
            <a:t>Message Structure </a:t>
          </a:r>
          <a:endParaRPr lang="en-US" dirty="0"/>
        </a:p>
      </dgm:t>
    </dgm:pt>
    <dgm:pt modelId="{8A56CB09-920D-B14E-AB7E-D49873CF39DF}" type="parTrans" cxnId="{6E859476-2630-BD42-8135-061A4D9C1AFA}">
      <dgm:prSet/>
      <dgm:spPr/>
      <dgm:t>
        <a:bodyPr/>
        <a:lstStyle/>
        <a:p>
          <a:endParaRPr lang="en-US"/>
        </a:p>
      </dgm:t>
    </dgm:pt>
    <dgm:pt modelId="{DB3F663A-DA43-1E4C-9A6F-134B35AA6834}" type="sibTrans" cxnId="{6E859476-2630-BD42-8135-061A4D9C1AFA}">
      <dgm:prSet/>
      <dgm:spPr/>
      <dgm:t>
        <a:bodyPr/>
        <a:lstStyle/>
        <a:p>
          <a:endParaRPr lang="en-US"/>
        </a:p>
      </dgm:t>
    </dgm:pt>
    <dgm:pt modelId="{A8E609B9-78B5-344B-96C9-EF18894C71C0}">
      <dgm:prSet/>
      <dgm:spPr/>
      <dgm:t>
        <a:bodyPr/>
        <a:lstStyle/>
        <a:p>
          <a:pPr rtl="0"/>
          <a:r>
            <a:rPr lang="en-US" smtClean="0"/>
            <a:t>Message Format </a:t>
          </a:r>
          <a:endParaRPr lang="en-US"/>
        </a:p>
      </dgm:t>
    </dgm:pt>
    <dgm:pt modelId="{171E6774-069D-834D-A60B-826D8F366B34}" type="parTrans" cxnId="{A1B116DB-3EB0-0E4F-8B81-C31E359A9D3F}">
      <dgm:prSet/>
      <dgm:spPr/>
      <dgm:t>
        <a:bodyPr/>
        <a:lstStyle/>
        <a:p>
          <a:endParaRPr lang="en-US"/>
        </a:p>
      </dgm:t>
    </dgm:pt>
    <dgm:pt modelId="{DFD6992D-03CE-A143-A06B-7914DD569B09}" type="sibTrans" cxnId="{A1B116DB-3EB0-0E4F-8B81-C31E359A9D3F}">
      <dgm:prSet/>
      <dgm:spPr/>
      <dgm:t>
        <a:bodyPr/>
        <a:lstStyle/>
        <a:p>
          <a:endParaRPr lang="en-US"/>
        </a:p>
      </dgm:t>
    </dgm:pt>
    <dgm:pt modelId="{26413B03-D12A-0542-B949-5C9544B34D51}" type="pres">
      <dgm:prSet presAssocID="{77B73225-FFBC-004B-A571-7D3D1941409D}" presName="Name0" presStyleCnt="0">
        <dgm:presLayoutVars>
          <dgm:dir/>
          <dgm:animLvl val="lvl"/>
          <dgm:resizeHandles val="exact"/>
        </dgm:presLayoutVars>
      </dgm:prSet>
      <dgm:spPr/>
      <dgm:t>
        <a:bodyPr/>
        <a:lstStyle/>
        <a:p>
          <a:endParaRPr lang="en-US"/>
        </a:p>
      </dgm:t>
    </dgm:pt>
    <dgm:pt modelId="{26809829-3414-BB46-B6A4-A0A84A625631}" type="pres">
      <dgm:prSet presAssocID="{A8E609B9-78B5-344B-96C9-EF18894C71C0}" presName="boxAndChildren" presStyleCnt="0"/>
      <dgm:spPr/>
    </dgm:pt>
    <dgm:pt modelId="{7B44FDAA-8173-864F-99E3-CFBFC73F6967}" type="pres">
      <dgm:prSet presAssocID="{A8E609B9-78B5-344B-96C9-EF18894C71C0}" presName="parentTextBox" presStyleLbl="node1" presStyleIdx="0" presStyleCnt="3"/>
      <dgm:spPr/>
      <dgm:t>
        <a:bodyPr/>
        <a:lstStyle/>
        <a:p>
          <a:endParaRPr lang="en-US"/>
        </a:p>
      </dgm:t>
    </dgm:pt>
    <dgm:pt modelId="{FED091F5-3965-1748-AC86-B75D6EBD5E85}" type="pres">
      <dgm:prSet presAssocID="{DB3F663A-DA43-1E4C-9A6F-134B35AA6834}" presName="sp" presStyleCnt="0"/>
      <dgm:spPr/>
    </dgm:pt>
    <dgm:pt modelId="{63659E8E-6F9B-F445-9CCD-1FF6E06430F8}" type="pres">
      <dgm:prSet presAssocID="{E8FDDADC-3214-704E-AFAE-B76647CF0332}" presName="arrowAndChildren" presStyleCnt="0"/>
      <dgm:spPr/>
    </dgm:pt>
    <dgm:pt modelId="{25DF59B3-A994-4A47-BD5A-073A8A38DE28}" type="pres">
      <dgm:prSet presAssocID="{E8FDDADC-3214-704E-AFAE-B76647CF0332}" presName="parentTextArrow" presStyleLbl="node1" presStyleIdx="1" presStyleCnt="3"/>
      <dgm:spPr/>
      <dgm:t>
        <a:bodyPr/>
        <a:lstStyle/>
        <a:p>
          <a:endParaRPr lang="en-US"/>
        </a:p>
      </dgm:t>
    </dgm:pt>
    <dgm:pt modelId="{4324ED6B-3346-E640-9D99-D550A83AD431}" type="pres">
      <dgm:prSet presAssocID="{2370392B-520E-6848-BA54-D30D44027223}" presName="sp" presStyleCnt="0"/>
      <dgm:spPr/>
    </dgm:pt>
    <dgm:pt modelId="{2129F964-ACA0-B749-8DA7-03D1B0D77656}" type="pres">
      <dgm:prSet presAssocID="{B80EFD63-4F70-B84C-89EF-8F636350E669}" presName="arrowAndChildren" presStyleCnt="0"/>
      <dgm:spPr/>
    </dgm:pt>
    <dgm:pt modelId="{500C7500-F125-4146-AA48-21DF74F49703}" type="pres">
      <dgm:prSet presAssocID="{B80EFD63-4F70-B84C-89EF-8F636350E669}" presName="parentTextArrow" presStyleLbl="node1" presStyleIdx="2" presStyleCnt="3"/>
      <dgm:spPr/>
      <dgm:t>
        <a:bodyPr/>
        <a:lstStyle/>
        <a:p>
          <a:endParaRPr lang="en-US"/>
        </a:p>
      </dgm:t>
    </dgm:pt>
  </dgm:ptLst>
  <dgm:cxnLst>
    <dgm:cxn modelId="{6E859476-2630-BD42-8135-061A4D9C1AFA}" srcId="{77B73225-FFBC-004B-A571-7D3D1941409D}" destId="{E8FDDADC-3214-704E-AFAE-B76647CF0332}" srcOrd="1" destOrd="0" parTransId="{8A56CB09-920D-B14E-AB7E-D49873CF39DF}" sibTransId="{DB3F663A-DA43-1E4C-9A6F-134B35AA6834}"/>
    <dgm:cxn modelId="{13F50B30-F8F6-BE42-8A91-79B27ABBAAE8}" type="presOf" srcId="{A8E609B9-78B5-344B-96C9-EF18894C71C0}" destId="{7B44FDAA-8173-864F-99E3-CFBFC73F6967}" srcOrd="0" destOrd="0" presId="urn:microsoft.com/office/officeart/2005/8/layout/process4"/>
    <dgm:cxn modelId="{851A2138-193D-324F-96CF-4757FF59452B}" type="presOf" srcId="{B80EFD63-4F70-B84C-89EF-8F636350E669}" destId="{500C7500-F125-4146-AA48-21DF74F49703}" srcOrd="0" destOrd="0" presId="urn:microsoft.com/office/officeart/2005/8/layout/process4"/>
    <dgm:cxn modelId="{A1B116DB-3EB0-0E4F-8B81-C31E359A9D3F}" srcId="{77B73225-FFBC-004B-A571-7D3D1941409D}" destId="{A8E609B9-78B5-344B-96C9-EF18894C71C0}" srcOrd="2" destOrd="0" parTransId="{171E6774-069D-834D-A60B-826D8F366B34}" sibTransId="{DFD6992D-03CE-A143-A06B-7914DD569B09}"/>
    <dgm:cxn modelId="{95F8EF5D-7C48-634F-9FD5-09E256F2841D}" type="presOf" srcId="{E8FDDADC-3214-704E-AFAE-B76647CF0332}" destId="{25DF59B3-A994-4A47-BD5A-073A8A38DE28}" srcOrd="0" destOrd="0" presId="urn:microsoft.com/office/officeart/2005/8/layout/process4"/>
    <dgm:cxn modelId="{85E240B0-EEA7-0144-98CE-B91D4929AAF9}" type="presOf" srcId="{77B73225-FFBC-004B-A571-7D3D1941409D}" destId="{26413B03-D12A-0542-B949-5C9544B34D51}" srcOrd="0" destOrd="0" presId="urn:microsoft.com/office/officeart/2005/8/layout/process4"/>
    <dgm:cxn modelId="{CEE3BA79-4CA6-A446-90BC-13764781030E}" srcId="{77B73225-FFBC-004B-A571-7D3D1941409D}" destId="{B80EFD63-4F70-B84C-89EF-8F636350E669}" srcOrd="0" destOrd="0" parTransId="{360BF0ED-9632-7D42-BEF1-0CD0F5644671}" sibTransId="{2370392B-520E-6848-BA54-D30D44027223}"/>
    <dgm:cxn modelId="{17A4FD8B-CE2E-4447-847D-215D66D5EA4A}" type="presParOf" srcId="{26413B03-D12A-0542-B949-5C9544B34D51}" destId="{26809829-3414-BB46-B6A4-A0A84A625631}" srcOrd="0" destOrd="0" presId="urn:microsoft.com/office/officeart/2005/8/layout/process4"/>
    <dgm:cxn modelId="{7CE34592-722B-844C-A603-0E205676EF08}" type="presParOf" srcId="{26809829-3414-BB46-B6A4-A0A84A625631}" destId="{7B44FDAA-8173-864F-99E3-CFBFC73F6967}" srcOrd="0" destOrd="0" presId="urn:microsoft.com/office/officeart/2005/8/layout/process4"/>
    <dgm:cxn modelId="{CD2244EA-071C-B04C-918D-8A29B93CD365}" type="presParOf" srcId="{26413B03-D12A-0542-B949-5C9544B34D51}" destId="{FED091F5-3965-1748-AC86-B75D6EBD5E85}" srcOrd="1" destOrd="0" presId="urn:microsoft.com/office/officeart/2005/8/layout/process4"/>
    <dgm:cxn modelId="{8F804891-9595-614F-8C8D-21EA9A9CCC01}" type="presParOf" srcId="{26413B03-D12A-0542-B949-5C9544B34D51}" destId="{63659E8E-6F9B-F445-9CCD-1FF6E06430F8}" srcOrd="2" destOrd="0" presId="urn:microsoft.com/office/officeart/2005/8/layout/process4"/>
    <dgm:cxn modelId="{C2318EA9-3922-C845-BA07-8A4DCC7E56BB}" type="presParOf" srcId="{63659E8E-6F9B-F445-9CCD-1FF6E06430F8}" destId="{25DF59B3-A994-4A47-BD5A-073A8A38DE28}" srcOrd="0" destOrd="0" presId="urn:microsoft.com/office/officeart/2005/8/layout/process4"/>
    <dgm:cxn modelId="{12A12B35-A4D8-6342-ADB0-47AF0EDEE16B}" type="presParOf" srcId="{26413B03-D12A-0542-B949-5C9544B34D51}" destId="{4324ED6B-3346-E640-9D99-D550A83AD431}" srcOrd="3" destOrd="0" presId="urn:microsoft.com/office/officeart/2005/8/layout/process4"/>
    <dgm:cxn modelId="{519AE0E8-7DCC-B34F-85FC-857FD8F5ABCB}" type="presParOf" srcId="{26413B03-D12A-0542-B949-5C9544B34D51}" destId="{2129F964-ACA0-B749-8DA7-03D1B0D77656}" srcOrd="4" destOrd="0" presId="urn:microsoft.com/office/officeart/2005/8/layout/process4"/>
    <dgm:cxn modelId="{6C165CA2-AD58-C743-8EE9-6B8A372AFE72}" type="presParOf" srcId="{2129F964-ACA0-B749-8DA7-03D1B0D77656}" destId="{500C7500-F125-4146-AA48-21DF74F4970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345792-5CA9-3443-BADF-33F82024E5B5}"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8F24EB03-8017-2C40-BEEA-0737BB23DBC0}">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smtClean="0"/>
            <a:t>Company Image And Message </a:t>
          </a:r>
          <a:endParaRPr lang="en-US" dirty="0"/>
        </a:p>
      </dgm:t>
    </dgm:pt>
    <dgm:pt modelId="{E9F8BCC9-FB28-6A40-A164-20A19196A121}" type="parTrans" cxnId="{FC8385EA-BA39-4244-BF65-845FDDCE1B5C}">
      <dgm:prSet/>
      <dgm:spPr/>
      <dgm:t>
        <a:bodyPr/>
        <a:lstStyle/>
        <a:p>
          <a:endParaRPr lang="en-US"/>
        </a:p>
      </dgm:t>
    </dgm:pt>
    <dgm:pt modelId="{09E2193A-560E-D648-A6B6-987F8993D6CA}" type="sibTrans" cxnId="{FC8385EA-BA39-4244-BF65-845FDDCE1B5C}">
      <dgm:prSet/>
      <dgm:spPr/>
      <dgm:t>
        <a:bodyPr/>
        <a:lstStyle/>
        <a:p>
          <a:endParaRPr lang="en-US"/>
        </a:p>
      </dgm:t>
    </dgm:pt>
    <dgm:pt modelId="{59A7F027-FB73-BA47-885A-C3372F5D0759}">
      <dgm:prSet phldrT="[Text]"/>
      <dgm:spPr/>
      <dgm:t>
        <a:bodyPr/>
        <a:lstStyle/>
        <a:p>
          <a:r>
            <a:rPr lang="en-US" dirty="0" smtClean="0"/>
            <a:t>Advertising</a:t>
          </a:r>
          <a:endParaRPr lang="en-US" dirty="0"/>
        </a:p>
      </dgm:t>
    </dgm:pt>
    <dgm:pt modelId="{99BC2719-9EB6-8B49-807D-30960FCA4759}" type="parTrans" cxnId="{63DF2116-93F1-884C-A9DA-94E12DB7915E}">
      <dgm:prSet/>
      <dgm:spPr/>
      <dgm:t>
        <a:bodyPr/>
        <a:lstStyle/>
        <a:p>
          <a:endParaRPr lang="en-US"/>
        </a:p>
      </dgm:t>
    </dgm:pt>
    <dgm:pt modelId="{263C2913-7F6F-5741-8E73-459739273EAA}" type="sibTrans" cxnId="{63DF2116-93F1-884C-A9DA-94E12DB7915E}">
      <dgm:prSet/>
      <dgm:spPr/>
      <dgm:t>
        <a:bodyPr/>
        <a:lstStyle/>
        <a:p>
          <a:endParaRPr lang="en-US"/>
        </a:p>
      </dgm:t>
    </dgm:pt>
    <dgm:pt modelId="{68AA8399-2324-FE43-93DB-8781792949A4}">
      <dgm:prSet phldrT="[Text]"/>
      <dgm:spPr/>
      <dgm:t>
        <a:bodyPr/>
        <a:lstStyle/>
        <a:p>
          <a:r>
            <a:rPr lang="en-US" dirty="0" smtClean="0"/>
            <a:t>Public </a:t>
          </a:r>
        </a:p>
        <a:p>
          <a:r>
            <a:rPr lang="en-US" dirty="0" smtClean="0"/>
            <a:t>Relations </a:t>
          </a:r>
          <a:endParaRPr lang="en-US" dirty="0"/>
        </a:p>
      </dgm:t>
    </dgm:pt>
    <dgm:pt modelId="{2C726050-EF7D-364E-92D6-363A943AC262}" type="parTrans" cxnId="{24C6EC0B-5946-FF4A-9762-06A248925F5F}">
      <dgm:prSet/>
      <dgm:spPr/>
      <dgm:t>
        <a:bodyPr/>
        <a:lstStyle/>
        <a:p>
          <a:endParaRPr lang="en-US"/>
        </a:p>
      </dgm:t>
    </dgm:pt>
    <dgm:pt modelId="{CD4F49F6-8123-0F46-A5A6-7C8AA3DB758C}" type="sibTrans" cxnId="{24C6EC0B-5946-FF4A-9762-06A248925F5F}">
      <dgm:prSet/>
      <dgm:spPr/>
      <dgm:t>
        <a:bodyPr/>
        <a:lstStyle/>
        <a:p>
          <a:endParaRPr lang="en-US"/>
        </a:p>
      </dgm:t>
    </dgm:pt>
    <dgm:pt modelId="{7AE85ACF-4DDC-2849-8A72-E84E9321AF29}">
      <dgm:prSet phldrT="[Text]"/>
      <dgm:spPr/>
      <dgm:t>
        <a:bodyPr/>
        <a:lstStyle/>
        <a:p>
          <a:r>
            <a:rPr lang="en-US" dirty="0" smtClean="0"/>
            <a:t>Direct Marketing </a:t>
          </a:r>
          <a:endParaRPr lang="en-US" dirty="0"/>
        </a:p>
      </dgm:t>
    </dgm:pt>
    <dgm:pt modelId="{05E43CBA-A4F5-8548-A2D1-7B9BC7FF2055}" type="parTrans" cxnId="{3CF4A60C-E4C9-AB45-BF00-8DBCF0D7DA96}">
      <dgm:prSet/>
      <dgm:spPr/>
      <dgm:t>
        <a:bodyPr/>
        <a:lstStyle/>
        <a:p>
          <a:endParaRPr lang="en-US"/>
        </a:p>
      </dgm:t>
    </dgm:pt>
    <dgm:pt modelId="{73142940-0A5A-C348-B7E5-79C7CE51F91B}" type="sibTrans" cxnId="{3CF4A60C-E4C9-AB45-BF00-8DBCF0D7DA96}">
      <dgm:prSet/>
      <dgm:spPr/>
      <dgm:t>
        <a:bodyPr/>
        <a:lstStyle/>
        <a:p>
          <a:endParaRPr lang="en-US"/>
        </a:p>
      </dgm:t>
    </dgm:pt>
    <dgm:pt modelId="{97EACA00-BE3E-7042-BE08-D8538F8B32A1}">
      <dgm:prSet phldrT="[Text]"/>
      <dgm:spPr/>
      <dgm:t>
        <a:bodyPr/>
        <a:lstStyle/>
        <a:p>
          <a:r>
            <a:rPr lang="en-US" dirty="0" smtClean="0"/>
            <a:t>Advertising </a:t>
          </a:r>
          <a:endParaRPr lang="en-US" dirty="0"/>
        </a:p>
      </dgm:t>
    </dgm:pt>
    <dgm:pt modelId="{E06D1239-53B2-B94F-8C32-0EEBCFA5EF37}" type="parTrans" cxnId="{74C6124C-579A-B641-B3A9-517A22B0512D}">
      <dgm:prSet/>
      <dgm:spPr/>
      <dgm:t>
        <a:bodyPr/>
        <a:lstStyle/>
        <a:p>
          <a:endParaRPr lang="en-US"/>
        </a:p>
      </dgm:t>
    </dgm:pt>
    <dgm:pt modelId="{8EC2091B-8D9E-834F-B9D9-854019EA2742}" type="sibTrans" cxnId="{74C6124C-579A-B641-B3A9-517A22B0512D}">
      <dgm:prSet/>
      <dgm:spPr/>
      <dgm:t>
        <a:bodyPr/>
        <a:lstStyle/>
        <a:p>
          <a:endParaRPr lang="en-US"/>
        </a:p>
      </dgm:t>
    </dgm:pt>
    <dgm:pt modelId="{2C11099E-5CCE-2547-84A4-DD87C20456EE}">
      <dgm:prSet/>
      <dgm:spPr/>
      <dgm:t>
        <a:bodyPr/>
        <a:lstStyle/>
        <a:p>
          <a:r>
            <a:rPr lang="en-US" dirty="0" smtClean="0"/>
            <a:t>Personal </a:t>
          </a:r>
        </a:p>
        <a:p>
          <a:r>
            <a:rPr lang="en-US" dirty="0" smtClean="0"/>
            <a:t>Selling</a:t>
          </a:r>
          <a:endParaRPr lang="en-US" dirty="0"/>
        </a:p>
      </dgm:t>
    </dgm:pt>
    <dgm:pt modelId="{91672BA9-FBC8-564B-998C-A600968BBD1E}" type="parTrans" cxnId="{DFDE420D-D05C-2042-9B2F-CAF20C1A4DE9}">
      <dgm:prSet/>
      <dgm:spPr/>
      <dgm:t>
        <a:bodyPr/>
        <a:lstStyle/>
        <a:p>
          <a:endParaRPr lang="en-US"/>
        </a:p>
      </dgm:t>
    </dgm:pt>
    <dgm:pt modelId="{47E31DC2-D12F-034E-9927-737A50229993}" type="sibTrans" cxnId="{DFDE420D-D05C-2042-9B2F-CAF20C1A4DE9}">
      <dgm:prSet/>
      <dgm:spPr/>
      <dgm:t>
        <a:bodyPr/>
        <a:lstStyle/>
        <a:p>
          <a:endParaRPr lang="en-US"/>
        </a:p>
      </dgm:t>
    </dgm:pt>
    <dgm:pt modelId="{83293DF8-A4F4-5141-9A17-C90EE8EDB2D5}" type="pres">
      <dgm:prSet presAssocID="{25345792-5CA9-3443-BADF-33F82024E5B5}" presName="Name0" presStyleCnt="0">
        <dgm:presLayoutVars>
          <dgm:chMax val="1"/>
          <dgm:dir/>
          <dgm:animLvl val="ctr"/>
          <dgm:resizeHandles val="exact"/>
        </dgm:presLayoutVars>
      </dgm:prSet>
      <dgm:spPr/>
      <dgm:t>
        <a:bodyPr/>
        <a:lstStyle/>
        <a:p>
          <a:endParaRPr lang="en-US"/>
        </a:p>
      </dgm:t>
    </dgm:pt>
    <dgm:pt modelId="{17C9AED8-A12B-0847-B3F7-4296F0CFC350}" type="pres">
      <dgm:prSet presAssocID="{8F24EB03-8017-2C40-BEEA-0737BB23DBC0}" presName="centerShape" presStyleLbl="node0" presStyleIdx="0" presStyleCnt="1" custScaleX="124341" custScaleY="123611"/>
      <dgm:spPr/>
      <dgm:t>
        <a:bodyPr/>
        <a:lstStyle/>
        <a:p>
          <a:endParaRPr lang="en-US"/>
        </a:p>
      </dgm:t>
    </dgm:pt>
    <dgm:pt modelId="{B4835329-400C-6E49-9DB1-5649C42C94C4}" type="pres">
      <dgm:prSet presAssocID="{59A7F027-FB73-BA47-885A-C3372F5D0759}" presName="node" presStyleLbl="node1" presStyleIdx="0" presStyleCnt="5">
        <dgm:presLayoutVars>
          <dgm:bulletEnabled val="1"/>
        </dgm:presLayoutVars>
      </dgm:prSet>
      <dgm:spPr/>
      <dgm:t>
        <a:bodyPr/>
        <a:lstStyle/>
        <a:p>
          <a:endParaRPr lang="en-US"/>
        </a:p>
      </dgm:t>
    </dgm:pt>
    <dgm:pt modelId="{034E2043-68D8-1B44-B0F5-5B5D26B3EB96}" type="pres">
      <dgm:prSet presAssocID="{59A7F027-FB73-BA47-885A-C3372F5D0759}" presName="dummy" presStyleCnt="0"/>
      <dgm:spPr/>
    </dgm:pt>
    <dgm:pt modelId="{50ED9491-D4CA-6342-8C46-DF59F54A5DBB}" type="pres">
      <dgm:prSet presAssocID="{263C2913-7F6F-5741-8E73-459739273EAA}" presName="sibTrans" presStyleLbl="sibTrans2D1" presStyleIdx="0" presStyleCnt="5"/>
      <dgm:spPr/>
      <dgm:t>
        <a:bodyPr/>
        <a:lstStyle/>
        <a:p>
          <a:endParaRPr lang="en-US"/>
        </a:p>
      </dgm:t>
    </dgm:pt>
    <dgm:pt modelId="{C0BA3FD7-34EF-574D-B7F1-70C8D19D94F0}" type="pres">
      <dgm:prSet presAssocID="{2C11099E-5CCE-2547-84A4-DD87C20456EE}" presName="node" presStyleLbl="node1" presStyleIdx="1" presStyleCnt="5">
        <dgm:presLayoutVars>
          <dgm:bulletEnabled val="1"/>
        </dgm:presLayoutVars>
      </dgm:prSet>
      <dgm:spPr/>
      <dgm:t>
        <a:bodyPr/>
        <a:lstStyle/>
        <a:p>
          <a:endParaRPr lang="en-US"/>
        </a:p>
      </dgm:t>
    </dgm:pt>
    <dgm:pt modelId="{B8A1D710-102D-8F4D-898E-11269F3AFE9A}" type="pres">
      <dgm:prSet presAssocID="{2C11099E-5CCE-2547-84A4-DD87C20456EE}" presName="dummy" presStyleCnt="0"/>
      <dgm:spPr/>
    </dgm:pt>
    <dgm:pt modelId="{8ED081D5-5649-F845-A994-E3B96670DD73}" type="pres">
      <dgm:prSet presAssocID="{47E31DC2-D12F-034E-9927-737A50229993}" presName="sibTrans" presStyleLbl="sibTrans2D1" presStyleIdx="1" presStyleCnt="5"/>
      <dgm:spPr/>
      <dgm:t>
        <a:bodyPr/>
        <a:lstStyle/>
        <a:p>
          <a:endParaRPr lang="en-US"/>
        </a:p>
      </dgm:t>
    </dgm:pt>
    <dgm:pt modelId="{2F8C672B-48D8-2C4F-802C-D95285BE77C9}" type="pres">
      <dgm:prSet presAssocID="{68AA8399-2324-FE43-93DB-8781792949A4}" presName="node" presStyleLbl="node1" presStyleIdx="2" presStyleCnt="5">
        <dgm:presLayoutVars>
          <dgm:bulletEnabled val="1"/>
        </dgm:presLayoutVars>
      </dgm:prSet>
      <dgm:spPr/>
      <dgm:t>
        <a:bodyPr/>
        <a:lstStyle/>
        <a:p>
          <a:endParaRPr lang="en-US"/>
        </a:p>
      </dgm:t>
    </dgm:pt>
    <dgm:pt modelId="{2AF55798-563A-4140-8211-D5CF794E23A7}" type="pres">
      <dgm:prSet presAssocID="{68AA8399-2324-FE43-93DB-8781792949A4}" presName="dummy" presStyleCnt="0"/>
      <dgm:spPr/>
    </dgm:pt>
    <dgm:pt modelId="{0427EDC4-48AF-8F4B-B194-B57BB0EEB562}" type="pres">
      <dgm:prSet presAssocID="{CD4F49F6-8123-0F46-A5A6-7C8AA3DB758C}" presName="sibTrans" presStyleLbl="sibTrans2D1" presStyleIdx="2" presStyleCnt="5"/>
      <dgm:spPr/>
      <dgm:t>
        <a:bodyPr/>
        <a:lstStyle/>
        <a:p>
          <a:endParaRPr lang="en-US"/>
        </a:p>
      </dgm:t>
    </dgm:pt>
    <dgm:pt modelId="{F174CF13-4747-0A47-BE4B-39A788E0B81A}" type="pres">
      <dgm:prSet presAssocID="{7AE85ACF-4DDC-2849-8A72-E84E9321AF29}" presName="node" presStyleLbl="node1" presStyleIdx="3" presStyleCnt="5">
        <dgm:presLayoutVars>
          <dgm:bulletEnabled val="1"/>
        </dgm:presLayoutVars>
      </dgm:prSet>
      <dgm:spPr/>
      <dgm:t>
        <a:bodyPr/>
        <a:lstStyle/>
        <a:p>
          <a:endParaRPr lang="en-US"/>
        </a:p>
      </dgm:t>
    </dgm:pt>
    <dgm:pt modelId="{11358A9F-DDFA-FB45-AEC6-EBC0388B89F0}" type="pres">
      <dgm:prSet presAssocID="{7AE85ACF-4DDC-2849-8A72-E84E9321AF29}" presName="dummy" presStyleCnt="0"/>
      <dgm:spPr/>
    </dgm:pt>
    <dgm:pt modelId="{E602124E-CAF0-AD48-A8F9-24F12C2EC050}" type="pres">
      <dgm:prSet presAssocID="{73142940-0A5A-C348-B7E5-79C7CE51F91B}" presName="sibTrans" presStyleLbl="sibTrans2D1" presStyleIdx="3" presStyleCnt="5"/>
      <dgm:spPr/>
      <dgm:t>
        <a:bodyPr/>
        <a:lstStyle/>
        <a:p>
          <a:endParaRPr lang="en-US"/>
        </a:p>
      </dgm:t>
    </dgm:pt>
    <dgm:pt modelId="{B0E2560E-A270-8846-B28E-FDEB4CBE0AE6}" type="pres">
      <dgm:prSet presAssocID="{97EACA00-BE3E-7042-BE08-D8538F8B32A1}" presName="node" presStyleLbl="node1" presStyleIdx="4" presStyleCnt="5">
        <dgm:presLayoutVars>
          <dgm:bulletEnabled val="1"/>
        </dgm:presLayoutVars>
      </dgm:prSet>
      <dgm:spPr/>
      <dgm:t>
        <a:bodyPr/>
        <a:lstStyle/>
        <a:p>
          <a:endParaRPr lang="en-US"/>
        </a:p>
      </dgm:t>
    </dgm:pt>
    <dgm:pt modelId="{1A644FD5-7D68-B14B-9D0A-0C8F18DB64D2}" type="pres">
      <dgm:prSet presAssocID="{97EACA00-BE3E-7042-BE08-D8538F8B32A1}" presName="dummy" presStyleCnt="0"/>
      <dgm:spPr/>
    </dgm:pt>
    <dgm:pt modelId="{575C4ACD-24AA-2F48-896C-18CAA1932AD4}" type="pres">
      <dgm:prSet presAssocID="{8EC2091B-8D9E-834F-B9D9-854019EA2742}" presName="sibTrans" presStyleLbl="sibTrans2D1" presStyleIdx="4" presStyleCnt="5"/>
      <dgm:spPr/>
      <dgm:t>
        <a:bodyPr/>
        <a:lstStyle/>
        <a:p>
          <a:endParaRPr lang="en-US"/>
        </a:p>
      </dgm:t>
    </dgm:pt>
  </dgm:ptLst>
  <dgm:cxnLst>
    <dgm:cxn modelId="{24C6EC0B-5946-FF4A-9762-06A248925F5F}" srcId="{8F24EB03-8017-2C40-BEEA-0737BB23DBC0}" destId="{68AA8399-2324-FE43-93DB-8781792949A4}" srcOrd="2" destOrd="0" parTransId="{2C726050-EF7D-364E-92D6-363A943AC262}" sibTransId="{CD4F49F6-8123-0F46-A5A6-7C8AA3DB758C}"/>
    <dgm:cxn modelId="{84144E11-5C95-954B-B78D-A2736331BCA8}" type="presOf" srcId="{8EC2091B-8D9E-834F-B9D9-854019EA2742}" destId="{575C4ACD-24AA-2F48-896C-18CAA1932AD4}" srcOrd="0" destOrd="0" presId="urn:microsoft.com/office/officeart/2005/8/layout/radial6"/>
    <dgm:cxn modelId="{970F3C6E-F97D-F148-A608-C7724B1B20BD}" type="presOf" srcId="{97EACA00-BE3E-7042-BE08-D8538F8B32A1}" destId="{B0E2560E-A270-8846-B28E-FDEB4CBE0AE6}" srcOrd="0" destOrd="0" presId="urn:microsoft.com/office/officeart/2005/8/layout/radial6"/>
    <dgm:cxn modelId="{3CF4A60C-E4C9-AB45-BF00-8DBCF0D7DA96}" srcId="{8F24EB03-8017-2C40-BEEA-0737BB23DBC0}" destId="{7AE85ACF-4DDC-2849-8A72-E84E9321AF29}" srcOrd="3" destOrd="0" parTransId="{05E43CBA-A4F5-8548-A2D1-7B9BC7FF2055}" sibTransId="{73142940-0A5A-C348-B7E5-79C7CE51F91B}"/>
    <dgm:cxn modelId="{63DF2116-93F1-884C-A9DA-94E12DB7915E}" srcId="{8F24EB03-8017-2C40-BEEA-0737BB23DBC0}" destId="{59A7F027-FB73-BA47-885A-C3372F5D0759}" srcOrd="0" destOrd="0" parTransId="{99BC2719-9EB6-8B49-807D-30960FCA4759}" sibTransId="{263C2913-7F6F-5741-8E73-459739273EAA}"/>
    <dgm:cxn modelId="{16F8E2D1-15BB-6349-B74A-6201B44B481A}" type="presOf" srcId="{263C2913-7F6F-5741-8E73-459739273EAA}" destId="{50ED9491-D4CA-6342-8C46-DF59F54A5DBB}" srcOrd="0" destOrd="0" presId="urn:microsoft.com/office/officeart/2005/8/layout/radial6"/>
    <dgm:cxn modelId="{DFDE420D-D05C-2042-9B2F-CAF20C1A4DE9}" srcId="{8F24EB03-8017-2C40-BEEA-0737BB23DBC0}" destId="{2C11099E-5CCE-2547-84A4-DD87C20456EE}" srcOrd="1" destOrd="0" parTransId="{91672BA9-FBC8-564B-998C-A600968BBD1E}" sibTransId="{47E31DC2-D12F-034E-9927-737A50229993}"/>
    <dgm:cxn modelId="{75B88309-1C4F-774A-95EB-8271E153A11F}" type="presOf" srcId="{8F24EB03-8017-2C40-BEEA-0737BB23DBC0}" destId="{17C9AED8-A12B-0847-B3F7-4296F0CFC350}" srcOrd="0" destOrd="0" presId="urn:microsoft.com/office/officeart/2005/8/layout/radial6"/>
    <dgm:cxn modelId="{850FFCC3-1B40-5749-9CA5-F5B4DDB05690}" type="presOf" srcId="{47E31DC2-D12F-034E-9927-737A50229993}" destId="{8ED081D5-5649-F845-A994-E3B96670DD73}" srcOrd="0" destOrd="0" presId="urn:microsoft.com/office/officeart/2005/8/layout/radial6"/>
    <dgm:cxn modelId="{FC8385EA-BA39-4244-BF65-845FDDCE1B5C}" srcId="{25345792-5CA9-3443-BADF-33F82024E5B5}" destId="{8F24EB03-8017-2C40-BEEA-0737BB23DBC0}" srcOrd="0" destOrd="0" parTransId="{E9F8BCC9-FB28-6A40-A164-20A19196A121}" sibTransId="{09E2193A-560E-D648-A6B6-987F8993D6CA}"/>
    <dgm:cxn modelId="{8A10BCED-960E-284E-A31C-2DC00A2B614B}" type="presOf" srcId="{68AA8399-2324-FE43-93DB-8781792949A4}" destId="{2F8C672B-48D8-2C4F-802C-D95285BE77C9}" srcOrd="0" destOrd="0" presId="urn:microsoft.com/office/officeart/2005/8/layout/radial6"/>
    <dgm:cxn modelId="{C5B82ADA-D223-C74E-9D1F-5956D2BC0646}" type="presOf" srcId="{2C11099E-5CCE-2547-84A4-DD87C20456EE}" destId="{C0BA3FD7-34EF-574D-B7F1-70C8D19D94F0}" srcOrd="0" destOrd="0" presId="urn:microsoft.com/office/officeart/2005/8/layout/radial6"/>
    <dgm:cxn modelId="{99509C7C-7932-CA4C-9FBB-F2E638187FCD}" type="presOf" srcId="{25345792-5CA9-3443-BADF-33F82024E5B5}" destId="{83293DF8-A4F4-5141-9A17-C90EE8EDB2D5}" srcOrd="0" destOrd="0" presId="urn:microsoft.com/office/officeart/2005/8/layout/radial6"/>
    <dgm:cxn modelId="{B6AD3072-8388-7B4D-8E81-413BE9140C93}" type="presOf" srcId="{CD4F49F6-8123-0F46-A5A6-7C8AA3DB758C}" destId="{0427EDC4-48AF-8F4B-B194-B57BB0EEB562}" srcOrd="0" destOrd="0" presId="urn:microsoft.com/office/officeart/2005/8/layout/radial6"/>
    <dgm:cxn modelId="{15B82AE8-018A-7D43-B772-9889CA97121B}" type="presOf" srcId="{59A7F027-FB73-BA47-885A-C3372F5D0759}" destId="{B4835329-400C-6E49-9DB1-5649C42C94C4}" srcOrd="0" destOrd="0" presId="urn:microsoft.com/office/officeart/2005/8/layout/radial6"/>
    <dgm:cxn modelId="{FA6DDF3F-E912-404C-82A2-DDC8D26BE46C}" type="presOf" srcId="{73142940-0A5A-C348-B7E5-79C7CE51F91B}" destId="{E602124E-CAF0-AD48-A8F9-24F12C2EC050}" srcOrd="0" destOrd="0" presId="urn:microsoft.com/office/officeart/2005/8/layout/radial6"/>
    <dgm:cxn modelId="{74C6124C-579A-B641-B3A9-517A22B0512D}" srcId="{8F24EB03-8017-2C40-BEEA-0737BB23DBC0}" destId="{97EACA00-BE3E-7042-BE08-D8538F8B32A1}" srcOrd="4" destOrd="0" parTransId="{E06D1239-53B2-B94F-8C32-0EEBCFA5EF37}" sibTransId="{8EC2091B-8D9E-834F-B9D9-854019EA2742}"/>
    <dgm:cxn modelId="{D270546D-7ADA-C64A-BB61-733A5E8A403E}" type="presOf" srcId="{7AE85ACF-4DDC-2849-8A72-E84E9321AF29}" destId="{F174CF13-4747-0A47-BE4B-39A788E0B81A}" srcOrd="0" destOrd="0" presId="urn:microsoft.com/office/officeart/2005/8/layout/radial6"/>
    <dgm:cxn modelId="{DD95F4EB-0F80-E245-90A4-7F5CA87BE5A0}" type="presParOf" srcId="{83293DF8-A4F4-5141-9A17-C90EE8EDB2D5}" destId="{17C9AED8-A12B-0847-B3F7-4296F0CFC350}" srcOrd="0" destOrd="0" presId="urn:microsoft.com/office/officeart/2005/8/layout/radial6"/>
    <dgm:cxn modelId="{AD7D6828-0AB7-F745-B9BE-D500484B0AF6}" type="presParOf" srcId="{83293DF8-A4F4-5141-9A17-C90EE8EDB2D5}" destId="{B4835329-400C-6E49-9DB1-5649C42C94C4}" srcOrd="1" destOrd="0" presId="urn:microsoft.com/office/officeart/2005/8/layout/radial6"/>
    <dgm:cxn modelId="{83E1E9D0-B7B2-A745-B3C2-319491339B83}" type="presParOf" srcId="{83293DF8-A4F4-5141-9A17-C90EE8EDB2D5}" destId="{034E2043-68D8-1B44-B0F5-5B5D26B3EB96}" srcOrd="2" destOrd="0" presId="urn:microsoft.com/office/officeart/2005/8/layout/radial6"/>
    <dgm:cxn modelId="{DEDA2E38-A8DC-894C-B969-D93C53B57B43}" type="presParOf" srcId="{83293DF8-A4F4-5141-9A17-C90EE8EDB2D5}" destId="{50ED9491-D4CA-6342-8C46-DF59F54A5DBB}" srcOrd="3" destOrd="0" presId="urn:microsoft.com/office/officeart/2005/8/layout/radial6"/>
    <dgm:cxn modelId="{66EE81B0-E950-8842-A069-A9B152C36805}" type="presParOf" srcId="{83293DF8-A4F4-5141-9A17-C90EE8EDB2D5}" destId="{C0BA3FD7-34EF-574D-B7F1-70C8D19D94F0}" srcOrd="4" destOrd="0" presId="urn:microsoft.com/office/officeart/2005/8/layout/radial6"/>
    <dgm:cxn modelId="{07118E01-F34B-7741-A0A0-3C944513D633}" type="presParOf" srcId="{83293DF8-A4F4-5141-9A17-C90EE8EDB2D5}" destId="{B8A1D710-102D-8F4D-898E-11269F3AFE9A}" srcOrd="5" destOrd="0" presId="urn:microsoft.com/office/officeart/2005/8/layout/radial6"/>
    <dgm:cxn modelId="{695AEEED-71A1-4448-A351-74A228E579EC}" type="presParOf" srcId="{83293DF8-A4F4-5141-9A17-C90EE8EDB2D5}" destId="{8ED081D5-5649-F845-A994-E3B96670DD73}" srcOrd="6" destOrd="0" presId="urn:microsoft.com/office/officeart/2005/8/layout/radial6"/>
    <dgm:cxn modelId="{D4170FFF-65DB-D740-8AAB-168B2926FD56}" type="presParOf" srcId="{83293DF8-A4F4-5141-9A17-C90EE8EDB2D5}" destId="{2F8C672B-48D8-2C4F-802C-D95285BE77C9}" srcOrd="7" destOrd="0" presId="urn:microsoft.com/office/officeart/2005/8/layout/radial6"/>
    <dgm:cxn modelId="{23D51F67-DF62-2641-85C1-0D4A4FB0C107}" type="presParOf" srcId="{83293DF8-A4F4-5141-9A17-C90EE8EDB2D5}" destId="{2AF55798-563A-4140-8211-D5CF794E23A7}" srcOrd="8" destOrd="0" presId="urn:microsoft.com/office/officeart/2005/8/layout/radial6"/>
    <dgm:cxn modelId="{0DAD14F9-401A-2640-8D1E-F4A26625E785}" type="presParOf" srcId="{83293DF8-A4F4-5141-9A17-C90EE8EDB2D5}" destId="{0427EDC4-48AF-8F4B-B194-B57BB0EEB562}" srcOrd="9" destOrd="0" presId="urn:microsoft.com/office/officeart/2005/8/layout/radial6"/>
    <dgm:cxn modelId="{2BBF00F2-59AD-3D4E-B7A6-2FB990FDF441}" type="presParOf" srcId="{83293DF8-A4F4-5141-9A17-C90EE8EDB2D5}" destId="{F174CF13-4747-0A47-BE4B-39A788E0B81A}" srcOrd="10" destOrd="0" presId="urn:microsoft.com/office/officeart/2005/8/layout/radial6"/>
    <dgm:cxn modelId="{E8400662-5DD5-9743-BD71-83B30DACBDA8}" type="presParOf" srcId="{83293DF8-A4F4-5141-9A17-C90EE8EDB2D5}" destId="{11358A9F-DDFA-FB45-AEC6-EBC0388B89F0}" srcOrd="11" destOrd="0" presId="urn:microsoft.com/office/officeart/2005/8/layout/radial6"/>
    <dgm:cxn modelId="{8D4AF25B-CC63-A442-8A44-1B50CE9018ED}" type="presParOf" srcId="{83293DF8-A4F4-5141-9A17-C90EE8EDB2D5}" destId="{E602124E-CAF0-AD48-A8F9-24F12C2EC050}" srcOrd="12" destOrd="0" presId="urn:microsoft.com/office/officeart/2005/8/layout/radial6"/>
    <dgm:cxn modelId="{B6E6B3BB-E240-F94B-A3CC-4A7060C2BC03}" type="presParOf" srcId="{83293DF8-A4F4-5141-9A17-C90EE8EDB2D5}" destId="{B0E2560E-A270-8846-B28E-FDEB4CBE0AE6}" srcOrd="13" destOrd="0" presId="urn:microsoft.com/office/officeart/2005/8/layout/radial6"/>
    <dgm:cxn modelId="{2DC58FA3-7BC9-0149-BE53-56A3421F562E}" type="presParOf" srcId="{83293DF8-A4F4-5141-9A17-C90EE8EDB2D5}" destId="{1A644FD5-7D68-B14B-9D0A-0C8F18DB64D2}" srcOrd="14" destOrd="0" presId="urn:microsoft.com/office/officeart/2005/8/layout/radial6"/>
    <dgm:cxn modelId="{60A0C7C2-9607-C446-80F7-F4CBB0506FB4}" type="presParOf" srcId="{83293DF8-A4F4-5141-9A17-C90EE8EDB2D5}" destId="{575C4ACD-24AA-2F48-896C-18CAA1932AD4}"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5AC74E-B238-3D42-9D8F-7EF01557491C}" type="doc">
      <dgm:prSet loTypeId="urn:microsoft.com/office/officeart/2005/8/layout/hProcess6" loCatId="" qsTypeId="urn:microsoft.com/office/officeart/2005/8/quickstyle/simple1" qsCatId="simple" csTypeId="urn:microsoft.com/office/officeart/2005/8/colors/accent1_2" csCatId="accent1" phldr="1"/>
      <dgm:spPr/>
      <dgm:t>
        <a:bodyPr/>
        <a:lstStyle/>
        <a:p>
          <a:endParaRPr lang="en-US"/>
        </a:p>
      </dgm:t>
    </dgm:pt>
    <dgm:pt modelId="{AD07327A-A6EC-124E-8689-5C3F70117B02}">
      <dgm:prSet phldrT="[Text]"/>
      <dgm:spPr/>
      <dgm:t>
        <a:bodyPr/>
        <a:lstStyle/>
        <a:p>
          <a:r>
            <a:rPr lang="en-US" dirty="0" smtClean="0"/>
            <a:t>Objectives</a:t>
          </a:r>
        </a:p>
        <a:p>
          <a:r>
            <a:rPr lang="en-US" dirty="0" smtClean="0"/>
            <a:t>Setting</a:t>
          </a:r>
          <a:endParaRPr lang="en-US" dirty="0"/>
        </a:p>
      </dgm:t>
    </dgm:pt>
    <dgm:pt modelId="{2BE1208E-AC85-584A-8208-967CB015DFDD}" type="parTrans" cxnId="{AA75AC91-747C-5748-9A17-741C85911316}">
      <dgm:prSet/>
      <dgm:spPr/>
      <dgm:t>
        <a:bodyPr/>
        <a:lstStyle/>
        <a:p>
          <a:endParaRPr lang="en-US"/>
        </a:p>
      </dgm:t>
    </dgm:pt>
    <dgm:pt modelId="{64EF4BE4-8885-CA46-9427-A8F96C2F41FC}" type="sibTrans" cxnId="{AA75AC91-747C-5748-9A17-741C85911316}">
      <dgm:prSet/>
      <dgm:spPr/>
      <dgm:t>
        <a:bodyPr/>
        <a:lstStyle/>
        <a:p>
          <a:endParaRPr lang="en-US"/>
        </a:p>
      </dgm:t>
    </dgm:pt>
    <dgm:pt modelId="{99D3B40E-64F6-E543-B6B6-51D68C508CFB}">
      <dgm:prSet phldrT="[Text]"/>
      <dgm:spPr/>
      <dgm:t>
        <a:bodyPr/>
        <a:lstStyle/>
        <a:p>
          <a:r>
            <a:rPr lang="en-US" dirty="0" smtClean="0"/>
            <a:t>Budget</a:t>
          </a:r>
        </a:p>
        <a:p>
          <a:r>
            <a:rPr lang="en-US" dirty="0" smtClean="0"/>
            <a:t>Decisions</a:t>
          </a:r>
          <a:endParaRPr lang="en-US" dirty="0"/>
        </a:p>
      </dgm:t>
    </dgm:pt>
    <dgm:pt modelId="{24441DF1-F5B2-1246-8483-F9346DF7F3DF}" type="parTrans" cxnId="{99962CFC-2FC6-D940-9520-F6D46410F3B6}">
      <dgm:prSet/>
      <dgm:spPr/>
      <dgm:t>
        <a:bodyPr/>
        <a:lstStyle/>
        <a:p>
          <a:endParaRPr lang="en-US"/>
        </a:p>
      </dgm:t>
    </dgm:pt>
    <dgm:pt modelId="{AEF43F7C-7009-9741-AD6B-2DB04B42B616}" type="sibTrans" cxnId="{99962CFC-2FC6-D940-9520-F6D46410F3B6}">
      <dgm:prSet/>
      <dgm:spPr/>
      <dgm:t>
        <a:bodyPr/>
        <a:lstStyle/>
        <a:p>
          <a:endParaRPr lang="en-US"/>
        </a:p>
      </dgm:t>
    </dgm:pt>
    <dgm:pt modelId="{3E8143A8-7B9E-2E48-BF75-886F3FF4D70F}">
      <dgm:prSet phldrT="[Text]"/>
      <dgm:spPr/>
      <dgm:t>
        <a:bodyPr/>
        <a:lstStyle/>
        <a:p>
          <a:r>
            <a:rPr lang="en-US" dirty="0" smtClean="0"/>
            <a:t>Message Decision</a:t>
          </a:r>
        </a:p>
        <a:p>
          <a:r>
            <a:rPr lang="en-US" dirty="0" smtClean="0"/>
            <a:t>&amp;</a:t>
          </a:r>
        </a:p>
        <a:p>
          <a:r>
            <a:rPr lang="en-US" dirty="0" smtClean="0"/>
            <a:t>Media Decision </a:t>
          </a:r>
          <a:endParaRPr lang="en-US" dirty="0"/>
        </a:p>
      </dgm:t>
    </dgm:pt>
    <dgm:pt modelId="{1C60AE91-2A88-0B46-8480-97B9324B0107}" type="parTrans" cxnId="{91C749DE-B025-0940-AAAC-6B4597791C4B}">
      <dgm:prSet/>
      <dgm:spPr/>
      <dgm:t>
        <a:bodyPr/>
        <a:lstStyle/>
        <a:p>
          <a:endParaRPr lang="en-US"/>
        </a:p>
      </dgm:t>
    </dgm:pt>
    <dgm:pt modelId="{635FD639-7238-8D4D-9BF1-153568133AD9}" type="sibTrans" cxnId="{91C749DE-B025-0940-AAAC-6B4597791C4B}">
      <dgm:prSet/>
      <dgm:spPr/>
      <dgm:t>
        <a:bodyPr/>
        <a:lstStyle/>
        <a:p>
          <a:endParaRPr lang="en-US"/>
        </a:p>
      </dgm:t>
    </dgm:pt>
    <dgm:pt modelId="{6178CA97-9A43-5448-92A5-B57569F1A987}">
      <dgm:prSet/>
      <dgm:spPr/>
      <dgm:t>
        <a:bodyPr/>
        <a:lstStyle/>
        <a:p>
          <a:r>
            <a:rPr lang="en-US" dirty="0" smtClean="0"/>
            <a:t>Advertising Evaluation </a:t>
          </a:r>
          <a:endParaRPr lang="en-US" dirty="0"/>
        </a:p>
      </dgm:t>
    </dgm:pt>
    <dgm:pt modelId="{31C29D68-A106-4849-A96E-2B62B996FF59}" type="parTrans" cxnId="{E16F4844-DAC9-BC41-A474-321FC53C0F4F}">
      <dgm:prSet/>
      <dgm:spPr/>
      <dgm:t>
        <a:bodyPr/>
        <a:lstStyle/>
        <a:p>
          <a:endParaRPr lang="en-US"/>
        </a:p>
      </dgm:t>
    </dgm:pt>
    <dgm:pt modelId="{049A1525-8A64-4D42-B137-50A07B3D5986}" type="sibTrans" cxnId="{E16F4844-DAC9-BC41-A474-321FC53C0F4F}">
      <dgm:prSet/>
      <dgm:spPr/>
      <dgm:t>
        <a:bodyPr/>
        <a:lstStyle/>
        <a:p>
          <a:endParaRPr lang="en-US"/>
        </a:p>
      </dgm:t>
    </dgm:pt>
    <dgm:pt modelId="{1C83D391-2826-D442-A486-B80FAF5EA43E}" type="pres">
      <dgm:prSet presAssocID="{505AC74E-B238-3D42-9D8F-7EF01557491C}" presName="theList" presStyleCnt="0">
        <dgm:presLayoutVars>
          <dgm:dir/>
          <dgm:animLvl val="lvl"/>
          <dgm:resizeHandles val="exact"/>
        </dgm:presLayoutVars>
      </dgm:prSet>
      <dgm:spPr/>
      <dgm:t>
        <a:bodyPr/>
        <a:lstStyle/>
        <a:p>
          <a:endParaRPr lang="en-US"/>
        </a:p>
      </dgm:t>
    </dgm:pt>
    <dgm:pt modelId="{C8B3879E-0AFC-DC4C-B69F-AA6B00BFB441}" type="pres">
      <dgm:prSet presAssocID="{AD07327A-A6EC-124E-8689-5C3F70117B02}" presName="compNode" presStyleCnt="0"/>
      <dgm:spPr/>
    </dgm:pt>
    <dgm:pt modelId="{54A8631E-9121-3F43-9F2C-5CFBF05902F4}" type="pres">
      <dgm:prSet presAssocID="{AD07327A-A6EC-124E-8689-5C3F70117B02}" presName="noGeometry" presStyleCnt="0"/>
      <dgm:spPr/>
    </dgm:pt>
    <dgm:pt modelId="{55E5DE92-1BE0-BF4E-8261-14B6BF85F58C}" type="pres">
      <dgm:prSet presAssocID="{AD07327A-A6EC-124E-8689-5C3F70117B02}" presName="childTextVisible" presStyleLbl="bgAccFollowNode1" presStyleIdx="0" presStyleCnt="4">
        <dgm:presLayoutVars>
          <dgm:bulletEnabled val="1"/>
        </dgm:presLayoutVars>
      </dgm:prSet>
      <dgm:spPr/>
    </dgm:pt>
    <dgm:pt modelId="{2DA5699F-4EBA-4249-AAB9-7E0A45E81A3C}" type="pres">
      <dgm:prSet presAssocID="{AD07327A-A6EC-124E-8689-5C3F70117B02}" presName="childTextHidden" presStyleLbl="bgAccFollowNode1" presStyleIdx="0" presStyleCnt="4"/>
      <dgm:spPr/>
    </dgm:pt>
    <dgm:pt modelId="{9CBF617F-5BB4-064B-993D-6A4A542F6442}" type="pres">
      <dgm:prSet presAssocID="{AD07327A-A6EC-124E-8689-5C3F70117B02}" presName="parentText" presStyleLbl="node1" presStyleIdx="0" presStyleCnt="4" custScaleX="203758" custScaleY="203445">
        <dgm:presLayoutVars>
          <dgm:chMax val="1"/>
          <dgm:bulletEnabled val="1"/>
        </dgm:presLayoutVars>
      </dgm:prSet>
      <dgm:spPr/>
      <dgm:t>
        <a:bodyPr/>
        <a:lstStyle/>
        <a:p>
          <a:endParaRPr lang="en-US"/>
        </a:p>
      </dgm:t>
    </dgm:pt>
    <dgm:pt modelId="{48F705DA-F09E-F34D-8A45-D93396236A48}" type="pres">
      <dgm:prSet presAssocID="{AD07327A-A6EC-124E-8689-5C3F70117B02}" presName="aSpace" presStyleCnt="0"/>
      <dgm:spPr/>
    </dgm:pt>
    <dgm:pt modelId="{992CA11B-0336-504F-9DD2-E6F7F569A468}" type="pres">
      <dgm:prSet presAssocID="{99D3B40E-64F6-E543-B6B6-51D68C508CFB}" presName="compNode" presStyleCnt="0"/>
      <dgm:spPr/>
    </dgm:pt>
    <dgm:pt modelId="{4850B830-ED70-F54E-B51D-A1632292A39E}" type="pres">
      <dgm:prSet presAssocID="{99D3B40E-64F6-E543-B6B6-51D68C508CFB}" presName="noGeometry" presStyleCnt="0"/>
      <dgm:spPr/>
    </dgm:pt>
    <dgm:pt modelId="{9504ED61-219B-EB47-B0FE-BFE7D22AF425}" type="pres">
      <dgm:prSet presAssocID="{99D3B40E-64F6-E543-B6B6-51D68C508CFB}" presName="childTextVisible" presStyleLbl="bgAccFollowNode1" presStyleIdx="1" presStyleCnt="4">
        <dgm:presLayoutVars>
          <dgm:bulletEnabled val="1"/>
        </dgm:presLayoutVars>
      </dgm:prSet>
      <dgm:spPr/>
    </dgm:pt>
    <dgm:pt modelId="{495B7B5B-5EEF-9E4B-A218-31AE580A6AAF}" type="pres">
      <dgm:prSet presAssocID="{99D3B40E-64F6-E543-B6B6-51D68C508CFB}" presName="childTextHidden" presStyleLbl="bgAccFollowNode1" presStyleIdx="1" presStyleCnt="4"/>
      <dgm:spPr/>
    </dgm:pt>
    <dgm:pt modelId="{3121B73F-1628-9045-8956-D432179AB237}" type="pres">
      <dgm:prSet presAssocID="{99D3B40E-64F6-E543-B6B6-51D68C508CFB}" presName="parentText" presStyleLbl="node1" presStyleIdx="1" presStyleCnt="4" custScaleX="201825" custScaleY="199588">
        <dgm:presLayoutVars>
          <dgm:chMax val="1"/>
          <dgm:bulletEnabled val="1"/>
        </dgm:presLayoutVars>
      </dgm:prSet>
      <dgm:spPr/>
      <dgm:t>
        <a:bodyPr/>
        <a:lstStyle/>
        <a:p>
          <a:endParaRPr lang="en-US"/>
        </a:p>
      </dgm:t>
    </dgm:pt>
    <dgm:pt modelId="{7ACB4F3D-2432-2547-83A9-2206A3F42354}" type="pres">
      <dgm:prSet presAssocID="{99D3B40E-64F6-E543-B6B6-51D68C508CFB}" presName="aSpace" presStyleCnt="0"/>
      <dgm:spPr/>
    </dgm:pt>
    <dgm:pt modelId="{3E0C298A-7AB1-8A4C-B30F-1CA68DB0934D}" type="pres">
      <dgm:prSet presAssocID="{3E8143A8-7B9E-2E48-BF75-886F3FF4D70F}" presName="compNode" presStyleCnt="0"/>
      <dgm:spPr/>
    </dgm:pt>
    <dgm:pt modelId="{3F799DA4-0D64-3F47-BD89-F39921EFD810}" type="pres">
      <dgm:prSet presAssocID="{3E8143A8-7B9E-2E48-BF75-886F3FF4D70F}" presName="noGeometry" presStyleCnt="0"/>
      <dgm:spPr/>
    </dgm:pt>
    <dgm:pt modelId="{000216F2-931C-A646-AEF3-1CEEBB14BE20}" type="pres">
      <dgm:prSet presAssocID="{3E8143A8-7B9E-2E48-BF75-886F3FF4D70F}" presName="childTextVisible" presStyleLbl="bgAccFollowNode1" presStyleIdx="2" presStyleCnt="4">
        <dgm:presLayoutVars>
          <dgm:bulletEnabled val="1"/>
        </dgm:presLayoutVars>
      </dgm:prSet>
      <dgm:spPr/>
    </dgm:pt>
    <dgm:pt modelId="{DD49D2DF-3EC0-F647-BB49-30326D53B3BA}" type="pres">
      <dgm:prSet presAssocID="{3E8143A8-7B9E-2E48-BF75-886F3FF4D70F}" presName="childTextHidden" presStyleLbl="bgAccFollowNode1" presStyleIdx="2" presStyleCnt="4"/>
      <dgm:spPr/>
    </dgm:pt>
    <dgm:pt modelId="{23318021-13EC-0E40-ABB4-BF815AB7590E}" type="pres">
      <dgm:prSet presAssocID="{3E8143A8-7B9E-2E48-BF75-886F3FF4D70F}" presName="parentText" presStyleLbl="node1" presStyleIdx="2" presStyleCnt="4" custScaleX="195556" custScaleY="196561">
        <dgm:presLayoutVars>
          <dgm:chMax val="1"/>
          <dgm:bulletEnabled val="1"/>
        </dgm:presLayoutVars>
      </dgm:prSet>
      <dgm:spPr/>
      <dgm:t>
        <a:bodyPr/>
        <a:lstStyle/>
        <a:p>
          <a:endParaRPr lang="en-US"/>
        </a:p>
      </dgm:t>
    </dgm:pt>
    <dgm:pt modelId="{CEDB9D05-BE81-2347-8B88-65FCD567B92E}" type="pres">
      <dgm:prSet presAssocID="{3E8143A8-7B9E-2E48-BF75-886F3FF4D70F}" presName="aSpace" presStyleCnt="0"/>
      <dgm:spPr/>
    </dgm:pt>
    <dgm:pt modelId="{BFD50A03-0B87-1846-8560-2DA7A0993CF5}" type="pres">
      <dgm:prSet presAssocID="{6178CA97-9A43-5448-92A5-B57569F1A987}" presName="compNode" presStyleCnt="0"/>
      <dgm:spPr/>
    </dgm:pt>
    <dgm:pt modelId="{FD20DCB8-9277-4646-9C52-882A72A12F97}" type="pres">
      <dgm:prSet presAssocID="{6178CA97-9A43-5448-92A5-B57569F1A987}" presName="noGeometry" presStyleCnt="0"/>
      <dgm:spPr/>
    </dgm:pt>
    <dgm:pt modelId="{C62A8CCE-D611-A14A-9C5D-AE607CE4CDAD}" type="pres">
      <dgm:prSet presAssocID="{6178CA97-9A43-5448-92A5-B57569F1A987}" presName="childTextVisible" presStyleLbl="bgAccFollowNode1" presStyleIdx="3" presStyleCnt="4">
        <dgm:presLayoutVars>
          <dgm:bulletEnabled val="1"/>
        </dgm:presLayoutVars>
      </dgm:prSet>
      <dgm:spPr/>
    </dgm:pt>
    <dgm:pt modelId="{B2F4DC21-7062-114C-B4AC-1E836EC9EE18}" type="pres">
      <dgm:prSet presAssocID="{6178CA97-9A43-5448-92A5-B57569F1A987}" presName="childTextHidden" presStyleLbl="bgAccFollowNode1" presStyleIdx="3" presStyleCnt="4"/>
      <dgm:spPr/>
    </dgm:pt>
    <dgm:pt modelId="{9EC1D9E9-41EB-E848-8796-A8F446E65D76}" type="pres">
      <dgm:prSet presAssocID="{6178CA97-9A43-5448-92A5-B57569F1A987}" presName="parentText" presStyleLbl="node1" presStyleIdx="3" presStyleCnt="4" custScaleX="194991" custScaleY="194743">
        <dgm:presLayoutVars>
          <dgm:chMax val="1"/>
          <dgm:bulletEnabled val="1"/>
        </dgm:presLayoutVars>
      </dgm:prSet>
      <dgm:spPr/>
      <dgm:t>
        <a:bodyPr/>
        <a:lstStyle/>
        <a:p>
          <a:endParaRPr lang="en-US"/>
        </a:p>
      </dgm:t>
    </dgm:pt>
  </dgm:ptLst>
  <dgm:cxnLst>
    <dgm:cxn modelId="{AA75AC91-747C-5748-9A17-741C85911316}" srcId="{505AC74E-B238-3D42-9D8F-7EF01557491C}" destId="{AD07327A-A6EC-124E-8689-5C3F70117B02}" srcOrd="0" destOrd="0" parTransId="{2BE1208E-AC85-584A-8208-967CB015DFDD}" sibTransId="{64EF4BE4-8885-CA46-9427-A8F96C2F41FC}"/>
    <dgm:cxn modelId="{99962CFC-2FC6-D940-9520-F6D46410F3B6}" srcId="{505AC74E-B238-3D42-9D8F-7EF01557491C}" destId="{99D3B40E-64F6-E543-B6B6-51D68C508CFB}" srcOrd="1" destOrd="0" parTransId="{24441DF1-F5B2-1246-8483-F9346DF7F3DF}" sibTransId="{AEF43F7C-7009-9741-AD6B-2DB04B42B616}"/>
    <dgm:cxn modelId="{C01E87E6-E446-0A42-9321-580B52405A37}" type="presOf" srcId="{3E8143A8-7B9E-2E48-BF75-886F3FF4D70F}" destId="{23318021-13EC-0E40-ABB4-BF815AB7590E}" srcOrd="0" destOrd="0" presId="urn:microsoft.com/office/officeart/2005/8/layout/hProcess6"/>
    <dgm:cxn modelId="{91C749DE-B025-0940-AAAC-6B4597791C4B}" srcId="{505AC74E-B238-3D42-9D8F-7EF01557491C}" destId="{3E8143A8-7B9E-2E48-BF75-886F3FF4D70F}" srcOrd="2" destOrd="0" parTransId="{1C60AE91-2A88-0B46-8480-97B9324B0107}" sibTransId="{635FD639-7238-8D4D-9BF1-153568133AD9}"/>
    <dgm:cxn modelId="{60B22446-B702-6447-A03E-D3A88464B036}" type="presOf" srcId="{6178CA97-9A43-5448-92A5-B57569F1A987}" destId="{9EC1D9E9-41EB-E848-8796-A8F446E65D76}" srcOrd="0" destOrd="0" presId="urn:microsoft.com/office/officeart/2005/8/layout/hProcess6"/>
    <dgm:cxn modelId="{9DB3C187-A5F2-2541-95FF-A20C089B327E}" type="presOf" srcId="{AD07327A-A6EC-124E-8689-5C3F70117B02}" destId="{9CBF617F-5BB4-064B-993D-6A4A542F6442}" srcOrd="0" destOrd="0" presId="urn:microsoft.com/office/officeart/2005/8/layout/hProcess6"/>
    <dgm:cxn modelId="{EE87E4CE-14AE-C540-B5F2-9AE90B2C6886}" type="presOf" srcId="{99D3B40E-64F6-E543-B6B6-51D68C508CFB}" destId="{3121B73F-1628-9045-8956-D432179AB237}" srcOrd="0" destOrd="0" presId="urn:microsoft.com/office/officeart/2005/8/layout/hProcess6"/>
    <dgm:cxn modelId="{E16F4844-DAC9-BC41-A474-321FC53C0F4F}" srcId="{505AC74E-B238-3D42-9D8F-7EF01557491C}" destId="{6178CA97-9A43-5448-92A5-B57569F1A987}" srcOrd="3" destOrd="0" parTransId="{31C29D68-A106-4849-A96E-2B62B996FF59}" sibTransId="{049A1525-8A64-4D42-B137-50A07B3D5986}"/>
    <dgm:cxn modelId="{3F53F7BD-C27C-C14C-9CFC-12637099CF11}" type="presOf" srcId="{505AC74E-B238-3D42-9D8F-7EF01557491C}" destId="{1C83D391-2826-D442-A486-B80FAF5EA43E}" srcOrd="0" destOrd="0" presId="urn:microsoft.com/office/officeart/2005/8/layout/hProcess6"/>
    <dgm:cxn modelId="{C054C1C3-A693-7B4C-AC90-013C68CBB789}" type="presParOf" srcId="{1C83D391-2826-D442-A486-B80FAF5EA43E}" destId="{C8B3879E-0AFC-DC4C-B69F-AA6B00BFB441}" srcOrd="0" destOrd="0" presId="urn:microsoft.com/office/officeart/2005/8/layout/hProcess6"/>
    <dgm:cxn modelId="{7B31D839-AA58-E948-BB57-44EF9D293AE9}" type="presParOf" srcId="{C8B3879E-0AFC-DC4C-B69F-AA6B00BFB441}" destId="{54A8631E-9121-3F43-9F2C-5CFBF05902F4}" srcOrd="0" destOrd="0" presId="urn:microsoft.com/office/officeart/2005/8/layout/hProcess6"/>
    <dgm:cxn modelId="{7061501C-C714-F44D-BA37-3A3F2E3879D8}" type="presParOf" srcId="{C8B3879E-0AFC-DC4C-B69F-AA6B00BFB441}" destId="{55E5DE92-1BE0-BF4E-8261-14B6BF85F58C}" srcOrd="1" destOrd="0" presId="urn:microsoft.com/office/officeart/2005/8/layout/hProcess6"/>
    <dgm:cxn modelId="{73A9349F-6196-8941-A235-DC776FE992D5}" type="presParOf" srcId="{C8B3879E-0AFC-DC4C-B69F-AA6B00BFB441}" destId="{2DA5699F-4EBA-4249-AAB9-7E0A45E81A3C}" srcOrd="2" destOrd="0" presId="urn:microsoft.com/office/officeart/2005/8/layout/hProcess6"/>
    <dgm:cxn modelId="{7114BC86-35A2-E448-B970-FD57E545030E}" type="presParOf" srcId="{C8B3879E-0AFC-DC4C-B69F-AA6B00BFB441}" destId="{9CBF617F-5BB4-064B-993D-6A4A542F6442}" srcOrd="3" destOrd="0" presId="urn:microsoft.com/office/officeart/2005/8/layout/hProcess6"/>
    <dgm:cxn modelId="{0D815C49-115A-0C4D-AA42-A876B4509EF7}" type="presParOf" srcId="{1C83D391-2826-D442-A486-B80FAF5EA43E}" destId="{48F705DA-F09E-F34D-8A45-D93396236A48}" srcOrd="1" destOrd="0" presId="urn:microsoft.com/office/officeart/2005/8/layout/hProcess6"/>
    <dgm:cxn modelId="{25A9F4C9-68FC-8945-88EC-9B57185B6CF9}" type="presParOf" srcId="{1C83D391-2826-D442-A486-B80FAF5EA43E}" destId="{992CA11B-0336-504F-9DD2-E6F7F569A468}" srcOrd="2" destOrd="0" presId="urn:microsoft.com/office/officeart/2005/8/layout/hProcess6"/>
    <dgm:cxn modelId="{95EE6FEB-145D-D547-B313-5AE61E26222D}" type="presParOf" srcId="{992CA11B-0336-504F-9DD2-E6F7F569A468}" destId="{4850B830-ED70-F54E-B51D-A1632292A39E}" srcOrd="0" destOrd="0" presId="urn:microsoft.com/office/officeart/2005/8/layout/hProcess6"/>
    <dgm:cxn modelId="{BD2471E1-8C5E-5D45-90E8-4E844E2B1560}" type="presParOf" srcId="{992CA11B-0336-504F-9DD2-E6F7F569A468}" destId="{9504ED61-219B-EB47-B0FE-BFE7D22AF425}" srcOrd="1" destOrd="0" presId="urn:microsoft.com/office/officeart/2005/8/layout/hProcess6"/>
    <dgm:cxn modelId="{9920E040-006C-C04B-94B0-66D6781CA3B2}" type="presParOf" srcId="{992CA11B-0336-504F-9DD2-E6F7F569A468}" destId="{495B7B5B-5EEF-9E4B-A218-31AE580A6AAF}" srcOrd="2" destOrd="0" presId="urn:microsoft.com/office/officeart/2005/8/layout/hProcess6"/>
    <dgm:cxn modelId="{25DDC2D6-6142-B34E-9610-270B1A355C34}" type="presParOf" srcId="{992CA11B-0336-504F-9DD2-E6F7F569A468}" destId="{3121B73F-1628-9045-8956-D432179AB237}" srcOrd="3" destOrd="0" presId="urn:microsoft.com/office/officeart/2005/8/layout/hProcess6"/>
    <dgm:cxn modelId="{BE1D751C-E109-5246-8C9A-A2751F071D67}" type="presParOf" srcId="{1C83D391-2826-D442-A486-B80FAF5EA43E}" destId="{7ACB4F3D-2432-2547-83A9-2206A3F42354}" srcOrd="3" destOrd="0" presId="urn:microsoft.com/office/officeart/2005/8/layout/hProcess6"/>
    <dgm:cxn modelId="{2468560B-1CDC-144B-97B0-3A463F7B8B05}" type="presParOf" srcId="{1C83D391-2826-D442-A486-B80FAF5EA43E}" destId="{3E0C298A-7AB1-8A4C-B30F-1CA68DB0934D}" srcOrd="4" destOrd="0" presId="urn:microsoft.com/office/officeart/2005/8/layout/hProcess6"/>
    <dgm:cxn modelId="{E7D7924B-0CA7-CD4F-807B-455DCB3C7B1E}" type="presParOf" srcId="{3E0C298A-7AB1-8A4C-B30F-1CA68DB0934D}" destId="{3F799DA4-0D64-3F47-BD89-F39921EFD810}" srcOrd="0" destOrd="0" presId="urn:microsoft.com/office/officeart/2005/8/layout/hProcess6"/>
    <dgm:cxn modelId="{4B19B376-2682-EB4D-B041-90280CE69B54}" type="presParOf" srcId="{3E0C298A-7AB1-8A4C-B30F-1CA68DB0934D}" destId="{000216F2-931C-A646-AEF3-1CEEBB14BE20}" srcOrd="1" destOrd="0" presId="urn:microsoft.com/office/officeart/2005/8/layout/hProcess6"/>
    <dgm:cxn modelId="{96011999-DDC7-174C-92E8-4CE5BFA63925}" type="presParOf" srcId="{3E0C298A-7AB1-8A4C-B30F-1CA68DB0934D}" destId="{DD49D2DF-3EC0-F647-BB49-30326D53B3BA}" srcOrd="2" destOrd="0" presId="urn:microsoft.com/office/officeart/2005/8/layout/hProcess6"/>
    <dgm:cxn modelId="{5FDD3519-4B38-B848-A263-C9455DB594C1}" type="presParOf" srcId="{3E0C298A-7AB1-8A4C-B30F-1CA68DB0934D}" destId="{23318021-13EC-0E40-ABB4-BF815AB7590E}" srcOrd="3" destOrd="0" presId="urn:microsoft.com/office/officeart/2005/8/layout/hProcess6"/>
    <dgm:cxn modelId="{7E991821-238C-E341-AA92-E53F3042237D}" type="presParOf" srcId="{1C83D391-2826-D442-A486-B80FAF5EA43E}" destId="{CEDB9D05-BE81-2347-8B88-65FCD567B92E}" srcOrd="5" destOrd="0" presId="urn:microsoft.com/office/officeart/2005/8/layout/hProcess6"/>
    <dgm:cxn modelId="{ACAC5BC8-3B38-704E-9449-0231D038BE4F}" type="presParOf" srcId="{1C83D391-2826-D442-A486-B80FAF5EA43E}" destId="{BFD50A03-0B87-1846-8560-2DA7A0993CF5}" srcOrd="6" destOrd="0" presId="urn:microsoft.com/office/officeart/2005/8/layout/hProcess6"/>
    <dgm:cxn modelId="{78D8ABEC-799E-3C4B-AEEE-D2E2D04B426A}" type="presParOf" srcId="{BFD50A03-0B87-1846-8560-2DA7A0993CF5}" destId="{FD20DCB8-9277-4646-9C52-882A72A12F97}" srcOrd="0" destOrd="0" presId="urn:microsoft.com/office/officeart/2005/8/layout/hProcess6"/>
    <dgm:cxn modelId="{1A70D373-53FD-A843-A8D5-46E73616845E}" type="presParOf" srcId="{BFD50A03-0B87-1846-8560-2DA7A0993CF5}" destId="{C62A8CCE-D611-A14A-9C5D-AE607CE4CDAD}" srcOrd="1" destOrd="0" presId="urn:microsoft.com/office/officeart/2005/8/layout/hProcess6"/>
    <dgm:cxn modelId="{4C986AF2-24E5-3046-AB1D-ADD10686352B}" type="presParOf" srcId="{BFD50A03-0B87-1846-8560-2DA7A0993CF5}" destId="{B2F4DC21-7062-114C-B4AC-1E836EC9EE18}" srcOrd="2" destOrd="0" presId="urn:microsoft.com/office/officeart/2005/8/layout/hProcess6"/>
    <dgm:cxn modelId="{120F5E6F-48D0-1545-9C1D-0E6EA8ED8491}" type="presParOf" srcId="{BFD50A03-0B87-1846-8560-2DA7A0993CF5}" destId="{9EC1D9E9-41EB-E848-8796-A8F446E65D76}"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17CAA9-5B1C-B944-BDDB-6C8979F494C2}" type="doc">
      <dgm:prSet loTypeId="urn:microsoft.com/office/officeart/2005/8/layout/radial4" loCatId="" qsTypeId="urn:microsoft.com/office/officeart/2005/8/quickstyle/simple2" qsCatId="simple" csTypeId="urn:microsoft.com/office/officeart/2005/8/colors/accent1_2" csCatId="accent1" phldr="1"/>
      <dgm:spPr/>
      <dgm:t>
        <a:bodyPr/>
        <a:lstStyle/>
        <a:p>
          <a:endParaRPr lang="en-US"/>
        </a:p>
      </dgm:t>
    </dgm:pt>
    <dgm:pt modelId="{BE107BF6-2037-6940-825D-570861F243AE}">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smtClean="0"/>
            <a:t>Sales Promotion Tools </a:t>
          </a:r>
          <a:endParaRPr lang="en-US" dirty="0"/>
        </a:p>
      </dgm:t>
    </dgm:pt>
    <dgm:pt modelId="{B2F0A6F3-0B7B-D24B-9A18-B9FC8B72B8B4}" type="parTrans" cxnId="{85ACF53B-8F1E-944E-9F13-DE6D734D5DE2}">
      <dgm:prSet/>
      <dgm:spPr/>
      <dgm:t>
        <a:bodyPr/>
        <a:lstStyle/>
        <a:p>
          <a:endParaRPr lang="en-US"/>
        </a:p>
      </dgm:t>
    </dgm:pt>
    <dgm:pt modelId="{48DF280E-5B20-3845-90D2-B08FF1B4B016}" type="sibTrans" cxnId="{85ACF53B-8F1E-944E-9F13-DE6D734D5DE2}">
      <dgm:prSet/>
      <dgm:spPr/>
      <dgm:t>
        <a:bodyPr/>
        <a:lstStyle/>
        <a:p>
          <a:endParaRPr lang="en-US"/>
        </a:p>
      </dgm:t>
    </dgm:pt>
    <dgm:pt modelId="{AEA473B5-28E9-B648-8203-A066055893AD}">
      <dgm:prSet phldrT="[Text]"/>
      <dgm:spPr/>
      <dgm:t>
        <a:bodyPr/>
        <a:lstStyle/>
        <a:p>
          <a:r>
            <a:rPr lang="en-US" dirty="0" smtClean="0"/>
            <a:t>Consumer Promotions </a:t>
          </a:r>
          <a:endParaRPr lang="en-US" dirty="0"/>
        </a:p>
      </dgm:t>
    </dgm:pt>
    <dgm:pt modelId="{CCACF761-CBE4-AC48-865E-E267309101C8}" type="parTrans" cxnId="{54AEA3B7-C677-4C40-BAA9-EC09408E2DF8}">
      <dgm:prSet/>
      <dgm:spPr/>
      <dgm:t>
        <a:bodyPr/>
        <a:lstStyle/>
        <a:p>
          <a:endParaRPr lang="en-US"/>
        </a:p>
      </dgm:t>
    </dgm:pt>
    <dgm:pt modelId="{D67F836E-A31A-C14E-9714-6CA6322D97BD}" type="sibTrans" cxnId="{54AEA3B7-C677-4C40-BAA9-EC09408E2DF8}">
      <dgm:prSet/>
      <dgm:spPr/>
      <dgm:t>
        <a:bodyPr/>
        <a:lstStyle/>
        <a:p>
          <a:endParaRPr lang="en-US"/>
        </a:p>
      </dgm:t>
    </dgm:pt>
    <dgm:pt modelId="{90CBB7E2-AEE7-EF44-BBE4-2500A3EF9F66}">
      <dgm:prSet phldrT="[Text]"/>
      <dgm:spPr/>
      <dgm:t>
        <a:bodyPr/>
        <a:lstStyle/>
        <a:p>
          <a:r>
            <a:rPr lang="en-US" dirty="0" smtClean="0"/>
            <a:t>Trade Promotions</a:t>
          </a:r>
          <a:endParaRPr lang="en-US" dirty="0"/>
        </a:p>
      </dgm:t>
    </dgm:pt>
    <dgm:pt modelId="{5DE701E0-B9E2-A94E-B970-68279C79B6DE}" type="parTrans" cxnId="{129A6245-6D3B-414D-A56F-2C91C3AA11A0}">
      <dgm:prSet/>
      <dgm:spPr/>
      <dgm:t>
        <a:bodyPr/>
        <a:lstStyle/>
        <a:p>
          <a:endParaRPr lang="en-US"/>
        </a:p>
      </dgm:t>
    </dgm:pt>
    <dgm:pt modelId="{B5B619D6-8CD3-1C40-9545-1D8C99688A5E}" type="sibTrans" cxnId="{129A6245-6D3B-414D-A56F-2C91C3AA11A0}">
      <dgm:prSet/>
      <dgm:spPr/>
      <dgm:t>
        <a:bodyPr/>
        <a:lstStyle/>
        <a:p>
          <a:endParaRPr lang="en-US"/>
        </a:p>
      </dgm:t>
    </dgm:pt>
    <dgm:pt modelId="{87BCED4F-157F-1043-81FE-9ADB6081A1EA}">
      <dgm:prSet phldrT="[Text]"/>
      <dgm:spPr/>
      <dgm:t>
        <a:bodyPr/>
        <a:lstStyle/>
        <a:p>
          <a:r>
            <a:rPr lang="en-US" dirty="0" smtClean="0"/>
            <a:t>Business Promotions </a:t>
          </a:r>
          <a:endParaRPr lang="en-US" dirty="0"/>
        </a:p>
      </dgm:t>
    </dgm:pt>
    <dgm:pt modelId="{2C5E6656-B148-904D-9933-3799797E37EC}" type="parTrans" cxnId="{910EF4B8-1E03-0F4D-8501-1F4DB9205E89}">
      <dgm:prSet/>
      <dgm:spPr/>
      <dgm:t>
        <a:bodyPr/>
        <a:lstStyle/>
        <a:p>
          <a:endParaRPr lang="en-US"/>
        </a:p>
      </dgm:t>
    </dgm:pt>
    <dgm:pt modelId="{E5141286-1D83-6745-9D42-05653A4A106B}" type="sibTrans" cxnId="{910EF4B8-1E03-0F4D-8501-1F4DB9205E89}">
      <dgm:prSet/>
      <dgm:spPr/>
      <dgm:t>
        <a:bodyPr/>
        <a:lstStyle/>
        <a:p>
          <a:endParaRPr lang="en-US"/>
        </a:p>
      </dgm:t>
    </dgm:pt>
    <dgm:pt modelId="{6690147B-D8A6-1D4C-AD5A-6B2599392D20}" type="pres">
      <dgm:prSet presAssocID="{C417CAA9-5B1C-B944-BDDB-6C8979F494C2}" presName="cycle" presStyleCnt="0">
        <dgm:presLayoutVars>
          <dgm:chMax val="1"/>
          <dgm:dir/>
          <dgm:animLvl val="ctr"/>
          <dgm:resizeHandles val="exact"/>
        </dgm:presLayoutVars>
      </dgm:prSet>
      <dgm:spPr/>
      <dgm:t>
        <a:bodyPr/>
        <a:lstStyle/>
        <a:p>
          <a:endParaRPr lang="en-US"/>
        </a:p>
      </dgm:t>
    </dgm:pt>
    <dgm:pt modelId="{302A0329-483D-1B4A-81AB-5528DB925CDA}" type="pres">
      <dgm:prSet presAssocID="{BE107BF6-2037-6940-825D-570861F243AE}" presName="centerShape" presStyleLbl="node0" presStyleIdx="0" presStyleCnt="1"/>
      <dgm:spPr/>
      <dgm:t>
        <a:bodyPr/>
        <a:lstStyle/>
        <a:p>
          <a:endParaRPr lang="en-US"/>
        </a:p>
      </dgm:t>
    </dgm:pt>
    <dgm:pt modelId="{BA760E99-CD6B-7946-BDD1-BEBA871ABD0F}" type="pres">
      <dgm:prSet presAssocID="{CCACF761-CBE4-AC48-865E-E267309101C8}" presName="parTrans" presStyleLbl="bgSibTrans2D1" presStyleIdx="0" presStyleCnt="3"/>
      <dgm:spPr/>
      <dgm:t>
        <a:bodyPr/>
        <a:lstStyle/>
        <a:p>
          <a:endParaRPr lang="en-US"/>
        </a:p>
      </dgm:t>
    </dgm:pt>
    <dgm:pt modelId="{32DA4364-5FE3-3645-AF25-90E582E90A42}" type="pres">
      <dgm:prSet presAssocID="{AEA473B5-28E9-B648-8203-A066055893AD}" presName="node" presStyleLbl="node1" presStyleIdx="0" presStyleCnt="3">
        <dgm:presLayoutVars>
          <dgm:bulletEnabled val="1"/>
        </dgm:presLayoutVars>
      </dgm:prSet>
      <dgm:spPr/>
      <dgm:t>
        <a:bodyPr/>
        <a:lstStyle/>
        <a:p>
          <a:endParaRPr lang="en-US"/>
        </a:p>
      </dgm:t>
    </dgm:pt>
    <dgm:pt modelId="{4661FCFE-7449-E640-BA7F-99754A63BD59}" type="pres">
      <dgm:prSet presAssocID="{5DE701E0-B9E2-A94E-B970-68279C79B6DE}" presName="parTrans" presStyleLbl="bgSibTrans2D1" presStyleIdx="1" presStyleCnt="3"/>
      <dgm:spPr/>
      <dgm:t>
        <a:bodyPr/>
        <a:lstStyle/>
        <a:p>
          <a:endParaRPr lang="en-US"/>
        </a:p>
      </dgm:t>
    </dgm:pt>
    <dgm:pt modelId="{FA9F78B5-8419-F04A-BEAB-9C422C20A487}" type="pres">
      <dgm:prSet presAssocID="{90CBB7E2-AEE7-EF44-BBE4-2500A3EF9F66}" presName="node" presStyleLbl="node1" presStyleIdx="1" presStyleCnt="3">
        <dgm:presLayoutVars>
          <dgm:bulletEnabled val="1"/>
        </dgm:presLayoutVars>
      </dgm:prSet>
      <dgm:spPr/>
      <dgm:t>
        <a:bodyPr/>
        <a:lstStyle/>
        <a:p>
          <a:endParaRPr lang="en-US"/>
        </a:p>
      </dgm:t>
    </dgm:pt>
    <dgm:pt modelId="{E5A55A20-1E6B-B846-8681-5589397B3423}" type="pres">
      <dgm:prSet presAssocID="{2C5E6656-B148-904D-9933-3799797E37EC}" presName="parTrans" presStyleLbl="bgSibTrans2D1" presStyleIdx="2" presStyleCnt="3"/>
      <dgm:spPr/>
      <dgm:t>
        <a:bodyPr/>
        <a:lstStyle/>
        <a:p>
          <a:endParaRPr lang="en-US"/>
        </a:p>
      </dgm:t>
    </dgm:pt>
    <dgm:pt modelId="{AABCD5A5-64EB-6341-B7CE-FFD28401474D}" type="pres">
      <dgm:prSet presAssocID="{87BCED4F-157F-1043-81FE-9ADB6081A1EA}" presName="node" presStyleLbl="node1" presStyleIdx="2" presStyleCnt="3">
        <dgm:presLayoutVars>
          <dgm:bulletEnabled val="1"/>
        </dgm:presLayoutVars>
      </dgm:prSet>
      <dgm:spPr/>
      <dgm:t>
        <a:bodyPr/>
        <a:lstStyle/>
        <a:p>
          <a:endParaRPr lang="en-US"/>
        </a:p>
      </dgm:t>
    </dgm:pt>
  </dgm:ptLst>
  <dgm:cxnLst>
    <dgm:cxn modelId="{54B73CBD-1A43-1740-9B3B-39E7625FC2DA}" type="presOf" srcId="{90CBB7E2-AEE7-EF44-BBE4-2500A3EF9F66}" destId="{FA9F78B5-8419-F04A-BEAB-9C422C20A487}" srcOrd="0" destOrd="0" presId="urn:microsoft.com/office/officeart/2005/8/layout/radial4"/>
    <dgm:cxn modelId="{6DB75AC0-CD49-1644-9032-A1A6C85D505A}" type="presOf" srcId="{2C5E6656-B148-904D-9933-3799797E37EC}" destId="{E5A55A20-1E6B-B846-8681-5589397B3423}" srcOrd="0" destOrd="0" presId="urn:microsoft.com/office/officeart/2005/8/layout/radial4"/>
    <dgm:cxn modelId="{129A6245-6D3B-414D-A56F-2C91C3AA11A0}" srcId="{BE107BF6-2037-6940-825D-570861F243AE}" destId="{90CBB7E2-AEE7-EF44-BBE4-2500A3EF9F66}" srcOrd="1" destOrd="0" parTransId="{5DE701E0-B9E2-A94E-B970-68279C79B6DE}" sibTransId="{B5B619D6-8CD3-1C40-9545-1D8C99688A5E}"/>
    <dgm:cxn modelId="{A1844528-618A-4749-BD1B-8BB80C90EA9F}" type="presOf" srcId="{BE107BF6-2037-6940-825D-570861F243AE}" destId="{302A0329-483D-1B4A-81AB-5528DB925CDA}" srcOrd="0" destOrd="0" presId="urn:microsoft.com/office/officeart/2005/8/layout/radial4"/>
    <dgm:cxn modelId="{4D186627-67C6-F648-A134-45A8A193B3F7}" type="presOf" srcId="{AEA473B5-28E9-B648-8203-A066055893AD}" destId="{32DA4364-5FE3-3645-AF25-90E582E90A42}" srcOrd="0" destOrd="0" presId="urn:microsoft.com/office/officeart/2005/8/layout/radial4"/>
    <dgm:cxn modelId="{54AEA3B7-C677-4C40-BAA9-EC09408E2DF8}" srcId="{BE107BF6-2037-6940-825D-570861F243AE}" destId="{AEA473B5-28E9-B648-8203-A066055893AD}" srcOrd="0" destOrd="0" parTransId="{CCACF761-CBE4-AC48-865E-E267309101C8}" sibTransId="{D67F836E-A31A-C14E-9714-6CA6322D97BD}"/>
    <dgm:cxn modelId="{85ACF53B-8F1E-944E-9F13-DE6D734D5DE2}" srcId="{C417CAA9-5B1C-B944-BDDB-6C8979F494C2}" destId="{BE107BF6-2037-6940-825D-570861F243AE}" srcOrd="0" destOrd="0" parTransId="{B2F0A6F3-0B7B-D24B-9A18-B9FC8B72B8B4}" sibTransId="{48DF280E-5B20-3845-90D2-B08FF1B4B016}"/>
    <dgm:cxn modelId="{A08BD020-FCDB-D042-B795-E42BC4AB914E}" type="presOf" srcId="{5DE701E0-B9E2-A94E-B970-68279C79B6DE}" destId="{4661FCFE-7449-E640-BA7F-99754A63BD59}" srcOrd="0" destOrd="0" presId="urn:microsoft.com/office/officeart/2005/8/layout/radial4"/>
    <dgm:cxn modelId="{910EF4B8-1E03-0F4D-8501-1F4DB9205E89}" srcId="{BE107BF6-2037-6940-825D-570861F243AE}" destId="{87BCED4F-157F-1043-81FE-9ADB6081A1EA}" srcOrd="2" destOrd="0" parTransId="{2C5E6656-B148-904D-9933-3799797E37EC}" sibTransId="{E5141286-1D83-6745-9D42-05653A4A106B}"/>
    <dgm:cxn modelId="{DD446BDB-BD91-D844-A365-6D19E9C09C57}" type="presOf" srcId="{C417CAA9-5B1C-B944-BDDB-6C8979F494C2}" destId="{6690147B-D8A6-1D4C-AD5A-6B2599392D20}" srcOrd="0" destOrd="0" presId="urn:microsoft.com/office/officeart/2005/8/layout/radial4"/>
    <dgm:cxn modelId="{71E0A003-A108-3A4D-AACA-07B611796123}" type="presOf" srcId="{87BCED4F-157F-1043-81FE-9ADB6081A1EA}" destId="{AABCD5A5-64EB-6341-B7CE-FFD28401474D}" srcOrd="0" destOrd="0" presId="urn:microsoft.com/office/officeart/2005/8/layout/radial4"/>
    <dgm:cxn modelId="{8833B4CD-638F-3B4A-A4F0-C65918586A82}" type="presOf" srcId="{CCACF761-CBE4-AC48-865E-E267309101C8}" destId="{BA760E99-CD6B-7946-BDD1-BEBA871ABD0F}" srcOrd="0" destOrd="0" presId="urn:microsoft.com/office/officeart/2005/8/layout/radial4"/>
    <dgm:cxn modelId="{33387DFC-2DD0-6540-8270-0DA7E5909B04}" type="presParOf" srcId="{6690147B-D8A6-1D4C-AD5A-6B2599392D20}" destId="{302A0329-483D-1B4A-81AB-5528DB925CDA}" srcOrd="0" destOrd="0" presId="urn:microsoft.com/office/officeart/2005/8/layout/radial4"/>
    <dgm:cxn modelId="{DFA3F048-EA4C-B249-B554-D13F738EFAC1}" type="presParOf" srcId="{6690147B-D8A6-1D4C-AD5A-6B2599392D20}" destId="{BA760E99-CD6B-7946-BDD1-BEBA871ABD0F}" srcOrd="1" destOrd="0" presId="urn:microsoft.com/office/officeart/2005/8/layout/radial4"/>
    <dgm:cxn modelId="{40D36779-9270-9643-BD26-8EABC1D1A748}" type="presParOf" srcId="{6690147B-D8A6-1D4C-AD5A-6B2599392D20}" destId="{32DA4364-5FE3-3645-AF25-90E582E90A42}" srcOrd="2" destOrd="0" presId="urn:microsoft.com/office/officeart/2005/8/layout/radial4"/>
    <dgm:cxn modelId="{C5BD13AE-8FDA-CD45-9A53-0509B8925FA0}" type="presParOf" srcId="{6690147B-D8A6-1D4C-AD5A-6B2599392D20}" destId="{4661FCFE-7449-E640-BA7F-99754A63BD59}" srcOrd="3" destOrd="0" presId="urn:microsoft.com/office/officeart/2005/8/layout/radial4"/>
    <dgm:cxn modelId="{842AEDD5-C29D-904B-B9F8-6434D223ACA3}" type="presParOf" srcId="{6690147B-D8A6-1D4C-AD5A-6B2599392D20}" destId="{FA9F78B5-8419-F04A-BEAB-9C422C20A487}" srcOrd="4" destOrd="0" presId="urn:microsoft.com/office/officeart/2005/8/layout/radial4"/>
    <dgm:cxn modelId="{01B9E958-BF48-C649-9DC3-2878EE0E450B}" type="presParOf" srcId="{6690147B-D8A6-1D4C-AD5A-6B2599392D20}" destId="{E5A55A20-1E6B-B846-8681-5589397B3423}" srcOrd="5" destOrd="0" presId="urn:microsoft.com/office/officeart/2005/8/layout/radial4"/>
    <dgm:cxn modelId="{E5A5696A-1194-A340-805C-66C0401DD62E}" type="presParOf" srcId="{6690147B-D8A6-1D4C-AD5A-6B2599392D20}" destId="{AABCD5A5-64EB-6341-B7CE-FFD28401474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35400C-13C7-C64C-8A3A-1F05D157FB09}" type="doc">
      <dgm:prSet loTypeId="urn:microsoft.com/office/officeart/2005/8/layout/bProcess3" loCatId="" qsTypeId="urn:microsoft.com/office/officeart/2005/8/quickstyle/simple2" qsCatId="simple" csTypeId="urn:microsoft.com/office/officeart/2005/8/colors/accent1_2" csCatId="accent1" phldr="1"/>
      <dgm:spPr/>
      <dgm:t>
        <a:bodyPr/>
        <a:lstStyle/>
        <a:p>
          <a:endParaRPr lang="en-US"/>
        </a:p>
      </dgm:t>
    </dgm:pt>
    <dgm:pt modelId="{959918BB-7A26-D94F-A78D-52C131304107}">
      <dgm:prSet phldrT="[Text]"/>
      <dgm:spPr/>
      <dgm:t>
        <a:bodyPr/>
        <a:lstStyle/>
        <a:p>
          <a:r>
            <a:rPr lang="en-US" dirty="0" smtClean="0"/>
            <a:t>Prospecting and Qualifying</a:t>
          </a:r>
          <a:endParaRPr lang="en-US" dirty="0"/>
        </a:p>
      </dgm:t>
    </dgm:pt>
    <dgm:pt modelId="{954B0007-3A0E-6942-A035-4A90868B02B4}" type="parTrans" cxnId="{5BFF69D1-5928-B748-B3F8-8632E5E34813}">
      <dgm:prSet/>
      <dgm:spPr/>
      <dgm:t>
        <a:bodyPr/>
        <a:lstStyle/>
        <a:p>
          <a:endParaRPr lang="en-US"/>
        </a:p>
      </dgm:t>
    </dgm:pt>
    <dgm:pt modelId="{F9F2C697-4C39-EC4A-A63B-724F0DFA2E34}" type="sibTrans" cxnId="{5BFF69D1-5928-B748-B3F8-8632E5E34813}">
      <dgm:prSet/>
      <dgm:spPr/>
      <dgm:t>
        <a:bodyPr/>
        <a:lstStyle/>
        <a:p>
          <a:endParaRPr lang="en-US"/>
        </a:p>
      </dgm:t>
    </dgm:pt>
    <dgm:pt modelId="{4AFB3C6F-3783-C04B-92AD-496B01F90461}">
      <dgm:prSet phldrT="[Text]"/>
      <dgm:spPr/>
      <dgm:t>
        <a:bodyPr/>
        <a:lstStyle/>
        <a:p>
          <a:r>
            <a:rPr lang="en-US" dirty="0" err="1" smtClean="0"/>
            <a:t>Preapproach</a:t>
          </a:r>
          <a:endParaRPr lang="en-US" dirty="0"/>
        </a:p>
      </dgm:t>
    </dgm:pt>
    <dgm:pt modelId="{9F4C470F-E96D-2F43-B289-6B24E3FA4204}" type="parTrans" cxnId="{D79DB2E2-F7D8-F049-AF07-687C2CE092D1}">
      <dgm:prSet/>
      <dgm:spPr/>
      <dgm:t>
        <a:bodyPr/>
        <a:lstStyle/>
        <a:p>
          <a:endParaRPr lang="en-US"/>
        </a:p>
      </dgm:t>
    </dgm:pt>
    <dgm:pt modelId="{5DFB1BC7-1E21-A34A-871A-DA3AEE266682}" type="sibTrans" cxnId="{D79DB2E2-F7D8-F049-AF07-687C2CE092D1}">
      <dgm:prSet/>
      <dgm:spPr/>
      <dgm:t>
        <a:bodyPr/>
        <a:lstStyle/>
        <a:p>
          <a:endParaRPr lang="en-US"/>
        </a:p>
      </dgm:t>
    </dgm:pt>
    <dgm:pt modelId="{3F3348A7-4148-644D-A29D-7EC1D120C736}">
      <dgm:prSet phldrT="[Text]"/>
      <dgm:spPr/>
      <dgm:t>
        <a:bodyPr/>
        <a:lstStyle/>
        <a:p>
          <a:r>
            <a:rPr lang="en-US" dirty="0" smtClean="0"/>
            <a:t>Approach </a:t>
          </a:r>
          <a:endParaRPr lang="en-US" dirty="0"/>
        </a:p>
      </dgm:t>
    </dgm:pt>
    <dgm:pt modelId="{FDC8CD8E-8128-0248-AB18-BF2E90A5B7AE}" type="parTrans" cxnId="{CDD41E06-799C-1F47-930E-A49A3B7CD5A2}">
      <dgm:prSet/>
      <dgm:spPr/>
      <dgm:t>
        <a:bodyPr/>
        <a:lstStyle/>
        <a:p>
          <a:endParaRPr lang="en-US"/>
        </a:p>
      </dgm:t>
    </dgm:pt>
    <dgm:pt modelId="{A472FFBF-F1B9-3A4D-B18B-238BE4FE82AA}" type="sibTrans" cxnId="{CDD41E06-799C-1F47-930E-A49A3B7CD5A2}">
      <dgm:prSet/>
      <dgm:spPr/>
      <dgm:t>
        <a:bodyPr/>
        <a:lstStyle/>
        <a:p>
          <a:endParaRPr lang="en-US"/>
        </a:p>
      </dgm:t>
    </dgm:pt>
    <dgm:pt modelId="{AFC63D67-63E2-AB42-97C5-81C379CDF82D}">
      <dgm:prSet phldrT="[Text]"/>
      <dgm:spPr/>
      <dgm:t>
        <a:bodyPr/>
        <a:lstStyle/>
        <a:p>
          <a:r>
            <a:rPr lang="en-US" dirty="0" smtClean="0"/>
            <a:t>Presentation and Demonstration </a:t>
          </a:r>
          <a:endParaRPr lang="en-US" dirty="0"/>
        </a:p>
      </dgm:t>
    </dgm:pt>
    <dgm:pt modelId="{09C66927-10F0-3740-A3BB-081D1BB0612E}" type="parTrans" cxnId="{6A1980AC-007B-6F4F-B6EF-DBB897B912BA}">
      <dgm:prSet/>
      <dgm:spPr/>
      <dgm:t>
        <a:bodyPr/>
        <a:lstStyle/>
        <a:p>
          <a:endParaRPr lang="en-US"/>
        </a:p>
      </dgm:t>
    </dgm:pt>
    <dgm:pt modelId="{75C60C0D-E689-9F40-890E-1970DDD7FA56}" type="sibTrans" cxnId="{6A1980AC-007B-6F4F-B6EF-DBB897B912BA}">
      <dgm:prSet/>
      <dgm:spPr/>
      <dgm:t>
        <a:bodyPr/>
        <a:lstStyle/>
        <a:p>
          <a:endParaRPr lang="en-US"/>
        </a:p>
      </dgm:t>
    </dgm:pt>
    <dgm:pt modelId="{E077CE90-7CCF-B941-9ED5-8519649CA2A7}">
      <dgm:prSet phldrT="[Text]"/>
      <dgm:spPr/>
      <dgm:t>
        <a:bodyPr/>
        <a:lstStyle/>
        <a:p>
          <a:r>
            <a:rPr lang="en-US" dirty="0" smtClean="0"/>
            <a:t>Handling Objections </a:t>
          </a:r>
          <a:endParaRPr lang="en-US" dirty="0"/>
        </a:p>
      </dgm:t>
    </dgm:pt>
    <dgm:pt modelId="{04D8A3FB-5499-944F-986C-46E2B5145B8E}" type="parTrans" cxnId="{356F2661-C1E5-E247-BCC7-0045CCDB7468}">
      <dgm:prSet/>
      <dgm:spPr/>
      <dgm:t>
        <a:bodyPr/>
        <a:lstStyle/>
        <a:p>
          <a:endParaRPr lang="en-US"/>
        </a:p>
      </dgm:t>
    </dgm:pt>
    <dgm:pt modelId="{8431F7BA-AC1A-B44A-AA76-0A03507A5D63}" type="sibTrans" cxnId="{356F2661-C1E5-E247-BCC7-0045CCDB7468}">
      <dgm:prSet/>
      <dgm:spPr/>
      <dgm:t>
        <a:bodyPr/>
        <a:lstStyle/>
        <a:p>
          <a:endParaRPr lang="en-US"/>
        </a:p>
      </dgm:t>
    </dgm:pt>
    <dgm:pt modelId="{4FF795BB-0F7E-2D44-BC6B-FADE61A24175}">
      <dgm:prSet/>
      <dgm:spPr/>
      <dgm:t>
        <a:bodyPr/>
        <a:lstStyle/>
        <a:p>
          <a:r>
            <a:rPr lang="en-US" dirty="0" smtClean="0"/>
            <a:t>Closing </a:t>
          </a:r>
          <a:endParaRPr lang="en-US" dirty="0"/>
        </a:p>
      </dgm:t>
    </dgm:pt>
    <dgm:pt modelId="{ECD6F895-1F46-9142-825C-9275D988B243}" type="parTrans" cxnId="{33AE8C0E-C95F-C04B-963E-EE935A313B42}">
      <dgm:prSet/>
      <dgm:spPr/>
      <dgm:t>
        <a:bodyPr/>
        <a:lstStyle/>
        <a:p>
          <a:endParaRPr lang="en-US"/>
        </a:p>
      </dgm:t>
    </dgm:pt>
    <dgm:pt modelId="{558D2A11-07AE-F046-888D-B526FC48C91D}" type="sibTrans" cxnId="{33AE8C0E-C95F-C04B-963E-EE935A313B42}">
      <dgm:prSet/>
      <dgm:spPr/>
      <dgm:t>
        <a:bodyPr/>
        <a:lstStyle/>
        <a:p>
          <a:endParaRPr lang="en-US"/>
        </a:p>
      </dgm:t>
    </dgm:pt>
    <dgm:pt modelId="{E28C14BB-5A64-1A43-AB45-C6C179D64EFB}">
      <dgm:prSet/>
      <dgm:spPr/>
      <dgm:t>
        <a:bodyPr/>
        <a:lstStyle/>
        <a:p>
          <a:r>
            <a:rPr lang="en-US" dirty="0" smtClean="0"/>
            <a:t>Follow-up</a:t>
          </a:r>
          <a:endParaRPr lang="en-US" dirty="0"/>
        </a:p>
      </dgm:t>
    </dgm:pt>
    <dgm:pt modelId="{52966AE6-3858-834C-8414-0F436FFEC1DE}" type="parTrans" cxnId="{93A02E3A-0DA1-D442-885D-EFF7E116DE12}">
      <dgm:prSet/>
      <dgm:spPr/>
      <dgm:t>
        <a:bodyPr/>
        <a:lstStyle/>
        <a:p>
          <a:endParaRPr lang="en-US"/>
        </a:p>
      </dgm:t>
    </dgm:pt>
    <dgm:pt modelId="{97AD7BF9-423A-E141-85A5-D497BD4A01D5}" type="sibTrans" cxnId="{93A02E3A-0DA1-D442-885D-EFF7E116DE12}">
      <dgm:prSet/>
      <dgm:spPr/>
      <dgm:t>
        <a:bodyPr/>
        <a:lstStyle/>
        <a:p>
          <a:endParaRPr lang="en-US"/>
        </a:p>
      </dgm:t>
    </dgm:pt>
    <dgm:pt modelId="{21FFF704-A382-AA4D-B333-3021DDFB5CD7}" type="pres">
      <dgm:prSet presAssocID="{9C35400C-13C7-C64C-8A3A-1F05D157FB09}" presName="Name0" presStyleCnt="0">
        <dgm:presLayoutVars>
          <dgm:dir/>
          <dgm:resizeHandles val="exact"/>
        </dgm:presLayoutVars>
      </dgm:prSet>
      <dgm:spPr/>
      <dgm:t>
        <a:bodyPr/>
        <a:lstStyle/>
        <a:p>
          <a:endParaRPr lang="en-US"/>
        </a:p>
      </dgm:t>
    </dgm:pt>
    <dgm:pt modelId="{768BDE85-B757-A645-90CB-BC94C4DEB6CB}" type="pres">
      <dgm:prSet presAssocID="{959918BB-7A26-D94F-A78D-52C131304107}" presName="node" presStyleLbl="node1" presStyleIdx="0" presStyleCnt="7">
        <dgm:presLayoutVars>
          <dgm:bulletEnabled val="1"/>
        </dgm:presLayoutVars>
      </dgm:prSet>
      <dgm:spPr/>
      <dgm:t>
        <a:bodyPr/>
        <a:lstStyle/>
        <a:p>
          <a:endParaRPr lang="en-US"/>
        </a:p>
      </dgm:t>
    </dgm:pt>
    <dgm:pt modelId="{E428D47D-BC6E-8F47-A568-2EC271968CDA}" type="pres">
      <dgm:prSet presAssocID="{F9F2C697-4C39-EC4A-A63B-724F0DFA2E34}" presName="sibTrans" presStyleLbl="sibTrans1D1" presStyleIdx="0" presStyleCnt="6"/>
      <dgm:spPr/>
      <dgm:t>
        <a:bodyPr/>
        <a:lstStyle/>
        <a:p>
          <a:endParaRPr lang="en-US"/>
        </a:p>
      </dgm:t>
    </dgm:pt>
    <dgm:pt modelId="{B03FF6CB-8BFC-534C-8C9A-AFCC2E1DC4AD}" type="pres">
      <dgm:prSet presAssocID="{F9F2C697-4C39-EC4A-A63B-724F0DFA2E34}" presName="connectorText" presStyleLbl="sibTrans1D1" presStyleIdx="0" presStyleCnt="6"/>
      <dgm:spPr/>
      <dgm:t>
        <a:bodyPr/>
        <a:lstStyle/>
        <a:p>
          <a:endParaRPr lang="en-US"/>
        </a:p>
      </dgm:t>
    </dgm:pt>
    <dgm:pt modelId="{E6A31D5F-36E1-D146-81F7-DD0B31496C73}" type="pres">
      <dgm:prSet presAssocID="{4AFB3C6F-3783-C04B-92AD-496B01F90461}" presName="node" presStyleLbl="node1" presStyleIdx="1" presStyleCnt="7">
        <dgm:presLayoutVars>
          <dgm:bulletEnabled val="1"/>
        </dgm:presLayoutVars>
      </dgm:prSet>
      <dgm:spPr/>
      <dgm:t>
        <a:bodyPr/>
        <a:lstStyle/>
        <a:p>
          <a:endParaRPr lang="en-US"/>
        </a:p>
      </dgm:t>
    </dgm:pt>
    <dgm:pt modelId="{D57A9C79-9CFF-494D-956F-ADA64EB5C1BB}" type="pres">
      <dgm:prSet presAssocID="{5DFB1BC7-1E21-A34A-871A-DA3AEE266682}" presName="sibTrans" presStyleLbl="sibTrans1D1" presStyleIdx="1" presStyleCnt="6"/>
      <dgm:spPr/>
      <dgm:t>
        <a:bodyPr/>
        <a:lstStyle/>
        <a:p>
          <a:endParaRPr lang="en-US"/>
        </a:p>
      </dgm:t>
    </dgm:pt>
    <dgm:pt modelId="{639B3643-1CC8-7D4A-BC46-F101FE4266D2}" type="pres">
      <dgm:prSet presAssocID="{5DFB1BC7-1E21-A34A-871A-DA3AEE266682}" presName="connectorText" presStyleLbl="sibTrans1D1" presStyleIdx="1" presStyleCnt="6"/>
      <dgm:spPr/>
      <dgm:t>
        <a:bodyPr/>
        <a:lstStyle/>
        <a:p>
          <a:endParaRPr lang="en-US"/>
        </a:p>
      </dgm:t>
    </dgm:pt>
    <dgm:pt modelId="{219C6C12-615F-0644-847A-4FD25241EBD0}" type="pres">
      <dgm:prSet presAssocID="{3F3348A7-4148-644D-A29D-7EC1D120C736}" presName="node" presStyleLbl="node1" presStyleIdx="2" presStyleCnt="7">
        <dgm:presLayoutVars>
          <dgm:bulletEnabled val="1"/>
        </dgm:presLayoutVars>
      </dgm:prSet>
      <dgm:spPr/>
      <dgm:t>
        <a:bodyPr/>
        <a:lstStyle/>
        <a:p>
          <a:endParaRPr lang="en-US"/>
        </a:p>
      </dgm:t>
    </dgm:pt>
    <dgm:pt modelId="{BC29908A-2C51-F143-A7CC-81D32F41BE97}" type="pres">
      <dgm:prSet presAssocID="{A472FFBF-F1B9-3A4D-B18B-238BE4FE82AA}" presName="sibTrans" presStyleLbl="sibTrans1D1" presStyleIdx="2" presStyleCnt="6"/>
      <dgm:spPr/>
      <dgm:t>
        <a:bodyPr/>
        <a:lstStyle/>
        <a:p>
          <a:endParaRPr lang="en-US"/>
        </a:p>
      </dgm:t>
    </dgm:pt>
    <dgm:pt modelId="{82C396BD-6703-9042-B5FF-388F38144196}" type="pres">
      <dgm:prSet presAssocID="{A472FFBF-F1B9-3A4D-B18B-238BE4FE82AA}" presName="connectorText" presStyleLbl="sibTrans1D1" presStyleIdx="2" presStyleCnt="6"/>
      <dgm:spPr/>
      <dgm:t>
        <a:bodyPr/>
        <a:lstStyle/>
        <a:p>
          <a:endParaRPr lang="en-US"/>
        </a:p>
      </dgm:t>
    </dgm:pt>
    <dgm:pt modelId="{C29A1081-177A-C145-A0F4-E11EF4091C3E}" type="pres">
      <dgm:prSet presAssocID="{AFC63D67-63E2-AB42-97C5-81C379CDF82D}" presName="node" presStyleLbl="node1" presStyleIdx="3" presStyleCnt="7">
        <dgm:presLayoutVars>
          <dgm:bulletEnabled val="1"/>
        </dgm:presLayoutVars>
      </dgm:prSet>
      <dgm:spPr/>
      <dgm:t>
        <a:bodyPr/>
        <a:lstStyle/>
        <a:p>
          <a:endParaRPr lang="en-US"/>
        </a:p>
      </dgm:t>
    </dgm:pt>
    <dgm:pt modelId="{09053BA9-2C0D-D247-9B32-BD5F7009B243}" type="pres">
      <dgm:prSet presAssocID="{75C60C0D-E689-9F40-890E-1970DDD7FA56}" presName="sibTrans" presStyleLbl="sibTrans1D1" presStyleIdx="3" presStyleCnt="6"/>
      <dgm:spPr/>
      <dgm:t>
        <a:bodyPr/>
        <a:lstStyle/>
        <a:p>
          <a:endParaRPr lang="en-US"/>
        </a:p>
      </dgm:t>
    </dgm:pt>
    <dgm:pt modelId="{7EC8F78E-A17B-AB40-BD53-7CF76618ECD9}" type="pres">
      <dgm:prSet presAssocID="{75C60C0D-E689-9F40-890E-1970DDD7FA56}" presName="connectorText" presStyleLbl="sibTrans1D1" presStyleIdx="3" presStyleCnt="6"/>
      <dgm:spPr/>
      <dgm:t>
        <a:bodyPr/>
        <a:lstStyle/>
        <a:p>
          <a:endParaRPr lang="en-US"/>
        </a:p>
      </dgm:t>
    </dgm:pt>
    <dgm:pt modelId="{D728063E-8EDB-9648-A393-61ACABDC36EB}" type="pres">
      <dgm:prSet presAssocID="{E077CE90-7CCF-B941-9ED5-8519649CA2A7}" presName="node" presStyleLbl="node1" presStyleIdx="4" presStyleCnt="7">
        <dgm:presLayoutVars>
          <dgm:bulletEnabled val="1"/>
        </dgm:presLayoutVars>
      </dgm:prSet>
      <dgm:spPr/>
      <dgm:t>
        <a:bodyPr/>
        <a:lstStyle/>
        <a:p>
          <a:endParaRPr lang="en-US"/>
        </a:p>
      </dgm:t>
    </dgm:pt>
    <dgm:pt modelId="{56FAAFEE-AE6A-D549-BE1D-14B244A47937}" type="pres">
      <dgm:prSet presAssocID="{8431F7BA-AC1A-B44A-AA76-0A03507A5D63}" presName="sibTrans" presStyleLbl="sibTrans1D1" presStyleIdx="4" presStyleCnt="6"/>
      <dgm:spPr/>
      <dgm:t>
        <a:bodyPr/>
        <a:lstStyle/>
        <a:p>
          <a:endParaRPr lang="en-US"/>
        </a:p>
      </dgm:t>
    </dgm:pt>
    <dgm:pt modelId="{15FCA5EC-6856-424C-A1E7-45C3A768B338}" type="pres">
      <dgm:prSet presAssocID="{8431F7BA-AC1A-B44A-AA76-0A03507A5D63}" presName="connectorText" presStyleLbl="sibTrans1D1" presStyleIdx="4" presStyleCnt="6"/>
      <dgm:spPr/>
      <dgm:t>
        <a:bodyPr/>
        <a:lstStyle/>
        <a:p>
          <a:endParaRPr lang="en-US"/>
        </a:p>
      </dgm:t>
    </dgm:pt>
    <dgm:pt modelId="{1B3A0548-28E0-6449-81B9-E86C01C3E42E}" type="pres">
      <dgm:prSet presAssocID="{4FF795BB-0F7E-2D44-BC6B-FADE61A24175}" presName="node" presStyleLbl="node1" presStyleIdx="5" presStyleCnt="7">
        <dgm:presLayoutVars>
          <dgm:bulletEnabled val="1"/>
        </dgm:presLayoutVars>
      </dgm:prSet>
      <dgm:spPr/>
      <dgm:t>
        <a:bodyPr/>
        <a:lstStyle/>
        <a:p>
          <a:endParaRPr lang="en-US"/>
        </a:p>
      </dgm:t>
    </dgm:pt>
    <dgm:pt modelId="{1267EA0E-7958-1446-900E-139D119423DA}" type="pres">
      <dgm:prSet presAssocID="{558D2A11-07AE-F046-888D-B526FC48C91D}" presName="sibTrans" presStyleLbl="sibTrans1D1" presStyleIdx="5" presStyleCnt="6"/>
      <dgm:spPr/>
      <dgm:t>
        <a:bodyPr/>
        <a:lstStyle/>
        <a:p>
          <a:endParaRPr lang="en-US"/>
        </a:p>
      </dgm:t>
    </dgm:pt>
    <dgm:pt modelId="{75298C13-F4C8-984B-A439-A172E060D4F5}" type="pres">
      <dgm:prSet presAssocID="{558D2A11-07AE-F046-888D-B526FC48C91D}" presName="connectorText" presStyleLbl="sibTrans1D1" presStyleIdx="5" presStyleCnt="6"/>
      <dgm:spPr/>
      <dgm:t>
        <a:bodyPr/>
        <a:lstStyle/>
        <a:p>
          <a:endParaRPr lang="en-US"/>
        </a:p>
      </dgm:t>
    </dgm:pt>
    <dgm:pt modelId="{511D8D78-496E-D14A-AE18-458DED0AA7F5}" type="pres">
      <dgm:prSet presAssocID="{E28C14BB-5A64-1A43-AB45-C6C179D64EFB}" presName="node" presStyleLbl="node1" presStyleIdx="6" presStyleCnt="7">
        <dgm:presLayoutVars>
          <dgm:bulletEnabled val="1"/>
        </dgm:presLayoutVars>
      </dgm:prSet>
      <dgm:spPr/>
      <dgm:t>
        <a:bodyPr/>
        <a:lstStyle/>
        <a:p>
          <a:endParaRPr lang="en-US"/>
        </a:p>
      </dgm:t>
    </dgm:pt>
  </dgm:ptLst>
  <dgm:cxnLst>
    <dgm:cxn modelId="{33AE8C0E-C95F-C04B-963E-EE935A313B42}" srcId="{9C35400C-13C7-C64C-8A3A-1F05D157FB09}" destId="{4FF795BB-0F7E-2D44-BC6B-FADE61A24175}" srcOrd="5" destOrd="0" parTransId="{ECD6F895-1F46-9142-825C-9275D988B243}" sibTransId="{558D2A11-07AE-F046-888D-B526FC48C91D}"/>
    <dgm:cxn modelId="{CCBA68FA-C131-024D-8A47-3399EC599128}" type="presOf" srcId="{A472FFBF-F1B9-3A4D-B18B-238BE4FE82AA}" destId="{BC29908A-2C51-F143-A7CC-81D32F41BE97}" srcOrd="0" destOrd="0" presId="urn:microsoft.com/office/officeart/2005/8/layout/bProcess3"/>
    <dgm:cxn modelId="{EC2D24FB-2A93-1449-925D-96572793816B}" type="presOf" srcId="{8431F7BA-AC1A-B44A-AA76-0A03507A5D63}" destId="{15FCA5EC-6856-424C-A1E7-45C3A768B338}" srcOrd="1" destOrd="0" presId="urn:microsoft.com/office/officeart/2005/8/layout/bProcess3"/>
    <dgm:cxn modelId="{8B6DCEE0-1722-DD42-9661-1316BAC71DC9}" type="presOf" srcId="{558D2A11-07AE-F046-888D-B526FC48C91D}" destId="{1267EA0E-7958-1446-900E-139D119423DA}" srcOrd="0" destOrd="0" presId="urn:microsoft.com/office/officeart/2005/8/layout/bProcess3"/>
    <dgm:cxn modelId="{EEF01F36-9A09-0E45-B968-6D97A53B45EE}" type="presOf" srcId="{4FF795BB-0F7E-2D44-BC6B-FADE61A24175}" destId="{1B3A0548-28E0-6449-81B9-E86C01C3E42E}" srcOrd="0" destOrd="0" presId="urn:microsoft.com/office/officeart/2005/8/layout/bProcess3"/>
    <dgm:cxn modelId="{CE2ED117-3E9B-CE40-AB8B-DBA032DA0A0A}" type="presOf" srcId="{959918BB-7A26-D94F-A78D-52C131304107}" destId="{768BDE85-B757-A645-90CB-BC94C4DEB6CB}" srcOrd="0" destOrd="0" presId="urn:microsoft.com/office/officeart/2005/8/layout/bProcess3"/>
    <dgm:cxn modelId="{A799600B-8C54-BE46-BEB0-80F3AFEED01E}" type="presOf" srcId="{F9F2C697-4C39-EC4A-A63B-724F0DFA2E34}" destId="{B03FF6CB-8BFC-534C-8C9A-AFCC2E1DC4AD}" srcOrd="1" destOrd="0" presId="urn:microsoft.com/office/officeart/2005/8/layout/bProcess3"/>
    <dgm:cxn modelId="{D79DB2E2-F7D8-F049-AF07-687C2CE092D1}" srcId="{9C35400C-13C7-C64C-8A3A-1F05D157FB09}" destId="{4AFB3C6F-3783-C04B-92AD-496B01F90461}" srcOrd="1" destOrd="0" parTransId="{9F4C470F-E96D-2F43-B289-6B24E3FA4204}" sibTransId="{5DFB1BC7-1E21-A34A-871A-DA3AEE266682}"/>
    <dgm:cxn modelId="{7DBDC65B-1664-4F41-A4DF-DA2ED9E50AF4}" type="presOf" srcId="{8431F7BA-AC1A-B44A-AA76-0A03507A5D63}" destId="{56FAAFEE-AE6A-D549-BE1D-14B244A47937}" srcOrd="0" destOrd="0" presId="urn:microsoft.com/office/officeart/2005/8/layout/bProcess3"/>
    <dgm:cxn modelId="{EA32747E-F276-4C4C-A744-F69B58554617}" type="presOf" srcId="{F9F2C697-4C39-EC4A-A63B-724F0DFA2E34}" destId="{E428D47D-BC6E-8F47-A568-2EC271968CDA}" srcOrd="0" destOrd="0" presId="urn:microsoft.com/office/officeart/2005/8/layout/bProcess3"/>
    <dgm:cxn modelId="{C758D475-0EA3-AF44-ADF5-D34E31E97215}" type="presOf" srcId="{A472FFBF-F1B9-3A4D-B18B-238BE4FE82AA}" destId="{82C396BD-6703-9042-B5FF-388F38144196}" srcOrd="1" destOrd="0" presId="urn:microsoft.com/office/officeart/2005/8/layout/bProcess3"/>
    <dgm:cxn modelId="{14E5246E-025B-FC49-AB21-C6391C15699E}" type="presOf" srcId="{75C60C0D-E689-9F40-890E-1970DDD7FA56}" destId="{7EC8F78E-A17B-AB40-BD53-7CF76618ECD9}" srcOrd="1" destOrd="0" presId="urn:microsoft.com/office/officeart/2005/8/layout/bProcess3"/>
    <dgm:cxn modelId="{356F2661-C1E5-E247-BCC7-0045CCDB7468}" srcId="{9C35400C-13C7-C64C-8A3A-1F05D157FB09}" destId="{E077CE90-7CCF-B941-9ED5-8519649CA2A7}" srcOrd="4" destOrd="0" parTransId="{04D8A3FB-5499-944F-986C-46E2B5145B8E}" sibTransId="{8431F7BA-AC1A-B44A-AA76-0A03507A5D63}"/>
    <dgm:cxn modelId="{55671397-32BC-9F4D-B39E-4257765B28CC}" type="presOf" srcId="{5DFB1BC7-1E21-A34A-871A-DA3AEE266682}" destId="{639B3643-1CC8-7D4A-BC46-F101FE4266D2}" srcOrd="1" destOrd="0" presId="urn:microsoft.com/office/officeart/2005/8/layout/bProcess3"/>
    <dgm:cxn modelId="{AF95CA40-7B8A-A14E-B976-1E9EF20B4A73}" type="presOf" srcId="{558D2A11-07AE-F046-888D-B526FC48C91D}" destId="{75298C13-F4C8-984B-A439-A172E060D4F5}" srcOrd="1" destOrd="0" presId="urn:microsoft.com/office/officeart/2005/8/layout/bProcess3"/>
    <dgm:cxn modelId="{93A02E3A-0DA1-D442-885D-EFF7E116DE12}" srcId="{9C35400C-13C7-C64C-8A3A-1F05D157FB09}" destId="{E28C14BB-5A64-1A43-AB45-C6C179D64EFB}" srcOrd="6" destOrd="0" parTransId="{52966AE6-3858-834C-8414-0F436FFEC1DE}" sibTransId="{97AD7BF9-423A-E141-85A5-D497BD4A01D5}"/>
    <dgm:cxn modelId="{B0533B28-BCCF-904B-97A1-11400B66EBB5}" type="presOf" srcId="{E28C14BB-5A64-1A43-AB45-C6C179D64EFB}" destId="{511D8D78-496E-D14A-AE18-458DED0AA7F5}" srcOrd="0" destOrd="0" presId="urn:microsoft.com/office/officeart/2005/8/layout/bProcess3"/>
    <dgm:cxn modelId="{6A1980AC-007B-6F4F-B6EF-DBB897B912BA}" srcId="{9C35400C-13C7-C64C-8A3A-1F05D157FB09}" destId="{AFC63D67-63E2-AB42-97C5-81C379CDF82D}" srcOrd="3" destOrd="0" parTransId="{09C66927-10F0-3740-A3BB-081D1BB0612E}" sibTransId="{75C60C0D-E689-9F40-890E-1970DDD7FA56}"/>
    <dgm:cxn modelId="{7685C8B2-72BE-B641-893C-14F349A09DC0}" type="presOf" srcId="{5DFB1BC7-1E21-A34A-871A-DA3AEE266682}" destId="{D57A9C79-9CFF-494D-956F-ADA64EB5C1BB}" srcOrd="0" destOrd="0" presId="urn:microsoft.com/office/officeart/2005/8/layout/bProcess3"/>
    <dgm:cxn modelId="{5BFF69D1-5928-B748-B3F8-8632E5E34813}" srcId="{9C35400C-13C7-C64C-8A3A-1F05D157FB09}" destId="{959918BB-7A26-D94F-A78D-52C131304107}" srcOrd="0" destOrd="0" parTransId="{954B0007-3A0E-6942-A035-4A90868B02B4}" sibTransId="{F9F2C697-4C39-EC4A-A63B-724F0DFA2E34}"/>
    <dgm:cxn modelId="{CDD41E06-799C-1F47-930E-A49A3B7CD5A2}" srcId="{9C35400C-13C7-C64C-8A3A-1F05D157FB09}" destId="{3F3348A7-4148-644D-A29D-7EC1D120C736}" srcOrd="2" destOrd="0" parTransId="{FDC8CD8E-8128-0248-AB18-BF2E90A5B7AE}" sibTransId="{A472FFBF-F1B9-3A4D-B18B-238BE4FE82AA}"/>
    <dgm:cxn modelId="{1B62993B-91CE-C347-A74D-12CA99434B0E}" type="presOf" srcId="{AFC63D67-63E2-AB42-97C5-81C379CDF82D}" destId="{C29A1081-177A-C145-A0F4-E11EF4091C3E}" srcOrd="0" destOrd="0" presId="urn:microsoft.com/office/officeart/2005/8/layout/bProcess3"/>
    <dgm:cxn modelId="{F0CC8A67-2524-734A-BB5C-019DBEC437B8}" type="presOf" srcId="{E077CE90-7CCF-B941-9ED5-8519649CA2A7}" destId="{D728063E-8EDB-9648-A393-61ACABDC36EB}" srcOrd="0" destOrd="0" presId="urn:microsoft.com/office/officeart/2005/8/layout/bProcess3"/>
    <dgm:cxn modelId="{C505EB59-D8FC-254C-802D-113A3D14EB27}" type="presOf" srcId="{3F3348A7-4148-644D-A29D-7EC1D120C736}" destId="{219C6C12-615F-0644-847A-4FD25241EBD0}" srcOrd="0" destOrd="0" presId="urn:microsoft.com/office/officeart/2005/8/layout/bProcess3"/>
    <dgm:cxn modelId="{DADBACE7-064D-A445-A413-33FF6EDC15C8}" type="presOf" srcId="{4AFB3C6F-3783-C04B-92AD-496B01F90461}" destId="{E6A31D5F-36E1-D146-81F7-DD0B31496C73}" srcOrd="0" destOrd="0" presId="urn:microsoft.com/office/officeart/2005/8/layout/bProcess3"/>
    <dgm:cxn modelId="{071AFE12-A6B5-7840-BD4D-90CF034ACBD7}" type="presOf" srcId="{9C35400C-13C7-C64C-8A3A-1F05D157FB09}" destId="{21FFF704-A382-AA4D-B333-3021DDFB5CD7}" srcOrd="0" destOrd="0" presId="urn:microsoft.com/office/officeart/2005/8/layout/bProcess3"/>
    <dgm:cxn modelId="{841A684B-64D7-3E43-A300-85753D2AF5FC}" type="presOf" srcId="{75C60C0D-E689-9F40-890E-1970DDD7FA56}" destId="{09053BA9-2C0D-D247-9B32-BD5F7009B243}" srcOrd="0" destOrd="0" presId="urn:microsoft.com/office/officeart/2005/8/layout/bProcess3"/>
    <dgm:cxn modelId="{46FD75B2-AAB1-9641-90FE-3226659D00C3}" type="presParOf" srcId="{21FFF704-A382-AA4D-B333-3021DDFB5CD7}" destId="{768BDE85-B757-A645-90CB-BC94C4DEB6CB}" srcOrd="0" destOrd="0" presId="urn:microsoft.com/office/officeart/2005/8/layout/bProcess3"/>
    <dgm:cxn modelId="{B52CA5B5-3BB1-2941-98FA-18BA638CCC8F}" type="presParOf" srcId="{21FFF704-A382-AA4D-B333-3021DDFB5CD7}" destId="{E428D47D-BC6E-8F47-A568-2EC271968CDA}" srcOrd="1" destOrd="0" presId="urn:microsoft.com/office/officeart/2005/8/layout/bProcess3"/>
    <dgm:cxn modelId="{4E301C59-B750-1F40-87FA-1CB54F59919D}" type="presParOf" srcId="{E428D47D-BC6E-8F47-A568-2EC271968CDA}" destId="{B03FF6CB-8BFC-534C-8C9A-AFCC2E1DC4AD}" srcOrd="0" destOrd="0" presId="urn:microsoft.com/office/officeart/2005/8/layout/bProcess3"/>
    <dgm:cxn modelId="{9401746C-E928-B14E-BA89-305D6F341226}" type="presParOf" srcId="{21FFF704-A382-AA4D-B333-3021DDFB5CD7}" destId="{E6A31D5F-36E1-D146-81F7-DD0B31496C73}" srcOrd="2" destOrd="0" presId="urn:microsoft.com/office/officeart/2005/8/layout/bProcess3"/>
    <dgm:cxn modelId="{0ECEC537-E948-C84E-8308-0E64527D89B7}" type="presParOf" srcId="{21FFF704-A382-AA4D-B333-3021DDFB5CD7}" destId="{D57A9C79-9CFF-494D-956F-ADA64EB5C1BB}" srcOrd="3" destOrd="0" presId="urn:microsoft.com/office/officeart/2005/8/layout/bProcess3"/>
    <dgm:cxn modelId="{7CBB6F9E-A547-A04A-B759-F6B6F08D30B8}" type="presParOf" srcId="{D57A9C79-9CFF-494D-956F-ADA64EB5C1BB}" destId="{639B3643-1CC8-7D4A-BC46-F101FE4266D2}" srcOrd="0" destOrd="0" presId="urn:microsoft.com/office/officeart/2005/8/layout/bProcess3"/>
    <dgm:cxn modelId="{D4064DAC-8951-CD40-9D47-B7E6EC4060AF}" type="presParOf" srcId="{21FFF704-A382-AA4D-B333-3021DDFB5CD7}" destId="{219C6C12-615F-0644-847A-4FD25241EBD0}" srcOrd="4" destOrd="0" presId="urn:microsoft.com/office/officeart/2005/8/layout/bProcess3"/>
    <dgm:cxn modelId="{62A70D9A-19F2-024A-B6D3-989D5EAE0C0D}" type="presParOf" srcId="{21FFF704-A382-AA4D-B333-3021DDFB5CD7}" destId="{BC29908A-2C51-F143-A7CC-81D32F41BE97}" srcOrd="5" destOrd="0" presId="urn:microsoft.com/office/officeart/2005/8/layout/bProcess3"/>
    <dgm:cxn modelId="{5DA8E6F5-8FB8-D344-A8DB-418D39D0857E}" type="presParOf" srcId="{BC29908A-2C51-F143-A7CC-81D32F41BE97}" destId="{82C396BD-6703-9042-B5FF-388F38144196}" srcOrd="0" destOrd="0" presId="urn:microsoft.com/office/officeart/2005/8/layout/bProcess3"/>
    <dgm:cxn modelId="{CC5B223D-A42D-E040-B704-542F15521A79}" type="presParOf" srcId="{21FFF704-A382-AA4D-B333-3021DDFB5CD7}" destId="{C29A1081-177A-C145-A0F4-E11EF4091C3E}" srcOrd="6" destOrd="0" presId="urn:microsoft.com/office/officeart/2005/8/layout/bProcess3"/>
    <dgm:cxn modelId="{FCA86C19-9AC6-C44D-B8EA-EED289B38E91}" type="presParOf" srcId="{21FFF704-A382-AA4D-B333-3021DDFB5CD7}" destId="{09053BA9-2C0D-D247-9B32-BD5F7009B243}" srcOrd="7" destOrd="0" presId="urn:microsoft.com/office/officeart/2005/8/layout/bProcess3"/>
    <dgm:cxn modelId="{773A10E5-6D6D-C64A-9B38-04872F1400A4}" type="presParOf" srcId="{09053BA9-2C0D-D247-9B32-BD5F7009B243}" destId="{7EC8F78E-A17B-AB40-BD53-7CF76618ECD9}" srcOrd="0" destOrd="0" presId="urn:microsoft.com/office/officeart/2005/8/layout/bProcess3"/>
    <dgm:cxn modelId="{E0C70771-2F90-F64F-BD5B-9414BC5AECB9}" type="presParOf" srcId="{21FFF704-A382-AA4D-B333-3021DDFB5CD7}" destId="{D728063E-8EDB-9648-A393-61ACABDC36EB}" srcOrd="8" destOrd="0" presId="urn:microsoft.com/office/officeart/2005/8/layout/bProcess3"/>
    <dgm:cxn modelId="{C6B85750-FB2C-AC44-9CC4-B9CD2F53439D}" type="presParOf" srcId="{21FFF704-A382-AA4D-B333-3021DDFB5CD7}" destId="{56FAAFEE-AE6A-D549-BE1D-14B244A47937}" srcOrd="9" destOrd="0" presId="urn:microsoft.com/office/officeart/2005/8/layout/bProcess3"/>
    <dgm:cxn modelId="{15794808-5047-1947-BAD0-57214AF865FE}" type="presParOf" srcId="{56FAAFEE-AE6A-D549-BE1D-14B244A47937}" destId="{15FCA5EC-6856-424C-A1E7-45C3A768B338}" srcOrd="0" destOrd="0" presId="urn:microsoft.com/office/officeart/2005/8/layout/bProcess3"/>
    <dgm:cxn modelId="{050B45D5-E3EB-674B-9A47-10C8BF9B38A8}" type="presParOf" srcId="{21FFF704-A382-AA4D-B333-3021DDFB5CD7}" destId="{1B3A0548-28E0-6449-81B9-E86C01C3E42E}" srcOrd="10" destOrd="0" presId="urn:microsoft.com/office/officeart/2005/8/layout/bProcess3"/>
    <dgm:cxn modelId="{6E912ABF-B72F-224B-86BE-86900114563B}" type="presParOf" srcId="{21FFF704-A382-AA4D-B333-3021DDFB5CD7}" destId="{1267EA0E-7958-1446-900E-139D119423DA}" srcOrd="11" destOrd="0" presId="urn:microsoft.com/office/officeart/2005/8/layout/bProcess3"/>
    <dgm:cxn modelId="{95B95049-9FD8-A244-A2C9-87141A0ECDF9}" type="presParOf" srcId="{1267EA0E-7958-1446-900E-139D119423DA}" destId="{75298C13-F4C8-984B-A439-A172E060D4F5}" srcOrd="0" destOrd="0" presId="urn:microsoft.com/office/officeart/2005/8/layout/bProcess3"/>
    <dgm:cxn modelId="{FC9D47C5-DA59-DE4F-B0C0-67ED26A89BD0}" type="presParOf" srcId="{21FFF704-A382-AA4D-B333-3021DDFB5CD7}" destId="{511D8D78-496E-D14A-AE18-458DED0AA7F5}"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1F2446-FDC4-D44B-967C-7614F7F43B2A}" type="doc">
      <dgm:prSet loTypeId="urn:microsoft.com/office/officeart/2005/8/layout/radial5" loCatId="" qsTypeId="urn:microsoft.com/office/officeart/2005/8/quickstyle/simple2" qsCatId="simple" csTypeId="urn:microsoft.com/office/officeart/2005/8/colors/accent1_2" csCatId="accent1" phldr="1"/>
      <dgm:spPr/>
      <dgm:t>
        <a:bodyPr/>
        <a:lstStyle/>
        <a:p>
          <a:endParaRPr lang="en-US"/>
        </a:p>
      </dgm:t>
    </dgm:pt>
    <dgm:pt modelId="{B79E6A17-2027-6F45-A773-F1C5952C6D60}">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smtClean="0">
              <a:solidFill>
                <a:schemeClr val="tx1"/>
              </a:solidFill>
            </a:rPr>
            <a:t>Direct Marketing</a:t>
          </a:r>
          <a:endParaRPr lang="en-US" dirty="0">
            <a:solidFill>
              <a:schemeClr val="tx1"/>
            </a:solidFill>
          </a:endParaRPr>
        </a:p>
      </dgm:t>
    </dgm:pt>
    <dgm:pt modelId="{C72D9774-D931-7145-A1CC-2874A408C3A6}" type="parTrans" cxnId="{A1F1F97C-0056-964E-9B82-8C930F1F782C}">
      <dgm:prSet/>
      <dgm:spPr/>
      <dgm:t>
        <a:bodyPr/>
        <a:lstStyle/>
        <a:p>
          <a:endParaRPr lang="en-US"/>
        </a:p>
      </dgm:t>
    </dgm:pt>
    <dgm:pt modelId="{7C88B6E4-CA54-8E42-9937-EA64DB4C4961}" type="sibTrans" cxnId="{A1F1F97C-0056-964E-9B82-8C930F1F782C}">
      <dgm:prSet/>
      <dgm:spPr/>
      <dgm:t>
        <a:bodyPr/>
        <a:lstStyle/>
        <a:p>
          <a:endParaRPr lang="en-US"/>
        </a:p>
      </dgm:t>
    </dgm:pt>
    <dgm:pt modelId="{016B2A0E-8D03-944B-82CE-134D7FE13542}">
      <dgm:prSet phldrT="[Text]"/>
      <dgm:spPr/>
      <dgm:t>
        <a:bodyPr/>
        <a:lstStyle/>
        <a:p>
          <a:r>
            <a:rPr lang="en-US" dirty="0" smtClean="0"/>
            <a:t>Face-to-face</a:t>
          </a:r>
          <a:endParaRPr lang="en-US" dirty="0"/>
        </a:p>
      </dgm:t>
    </dgm:pt>
    <dgm:pt modelId="{809A7870-522C-2943-8C72-381F5E64AC4D}" type="parTrans" cxnId="{7D56DC6C-D3A2-E840-84B3-FACC09CBA537}">
      <dgm:prSet/>
      <dgm:spPr/>
      <dgm:t>
        <a:bodyPr/>
        <a:lstStyle/>
        <a:p>
          <a:endParaRPr lang="en-US"/>
        </a:p>
      </dgm:t>
    </dgm:pt>
    <dgm:pt modelId="{5145D857-E094-6546-A29F-2E67D776D548}" type="sibTrans" cxnId="{7D56DC6C-D3A2-E840-84B3-FACC09CBA537}">
      <dgm:prSet/>
      <dgm:spPr/>
      <dgm:t>
        <a:bodyPr/>
        <a:lstStyle/>
        <a:p>
          <a:endParaRPr lang="en-US"/>
        </a:p>
      </dgm:t>
    </dgm:pt>
    <dgm:pt modelId="{A453AA39-9281-2744-A45F-7F404F16A29D}">
      <dgm:prSet phldrT="[Text]"/>
      <dgm:spPr/>
      <dgm:t>
        <a:bodyPr/>
        <a:lstStyle/>
        <a:p>
          <a:r>
            <a:rPr lang="en-US" dirty="0" smtClean="0"/>
            <a:t>Online </a:t>
          </a:r>
          <a:endParaRPr lang="en-US" dirty="0"/>
        </a:p>
      </dgm:t>
    </dgm:pt>
    <dgm:pt modelId="{8C6CB129-282C-1244-BB58-4E326479911E}" type="parTrans" cxnId="{76436C57-EBD1-0643-A71C-B1BB6079A685}">
      <dgm:prSet/>
      <dgm:spPr/>
      <dgm:t>
        <a:bodyPr/>
        <a:lstStyle/>
        <a:p>
          <a:endParaRPr lang="en-US"/>
        </a:p>
      </dgm:t>
    </dgm:pt>
    <dgm:pt modelId="{91CA27FD-1C9F-F848-AC86-3D190186E75B}" type="sibTrans" cxnId="{76436C57-EBD1-0643-A71C-B1BB6079A685}">
      <dgm:prSet/>
      <dgm:spPr/>
      <dgm:t>
        <a:bodyPr/>
        <a:lstStyle/>
        <a:p>
          <a:endParaRPr lang="en-US"/>
        </a:p>
      </dgm:t>
    </dgm:pt>
    <dgm:pt modelId="{7349EC3B-95FB-494C-A545-062079A99E5E}">
      <dgm:prSet phldrT="[Text]"/>
      <dgm:spPr/>
      <dgm:t>
        <a:bodyPr/>
        <a:lstStyle/>
        <a:p>
          <a:r>
            <a:rPr lang="en-US" dirty="0" smtClean="0"/>
            <a:t>Catalog </a:t>
          </a:r>
          <a:endParaRPr lang="en-US" dirty="0"/>
        </a:p>
      </dgm:t>
    </dgm:pt>
    <dgm:pt modelId="{E9463D5D-197F-BC40-B802-47CD888EBF98}" type="parTrans" cxnId="{0A8807D1-DCFA-0849-B375-4D94DAF17047}">
      <dgm:prSet/>
      <dgm:spPr/>
      <dgm:t>
        <a:bodyPr/>
        <a:lstStyle/>
        <a:p>
          <a:endParaRPr lang="en-US"/>
        </a:p>
      </dgm:t>
    </dgm:pt>
    <dgm:pt modelId="{324FC52C-3C8A-7D45-88FA-4ACCDAB1F859}" type="sibTrans" cxnId="{0A8807D1-DCFA-0849-B375-4D94DAF17047}">
      <dgm:prSet/>
      <dgm:spPr/>
      <dgm:t>
        <a:bodyPr/>
        <a:lstStyle/>
        <a:p>
          <a:endParaRPr lang="en-US"/>
        </a:p>
      </dgm:t>
    </dgm:pt>
    <dgm:pt modelId="{AD50313D-A017-504A-9063-643D1AC5A02F}">
      <dgm:prSet phldrT="[Text]"/>
      <dgm:spPr/>
      <dgm:t>
        <a:bodyPr/>
        <a:lstStyle/>
        <a:p>
          <a:r>
            <a:rPr lang="en-US" dirty="0" smtClean="0"/>
            <a:t>Telemarketing</a:t>
          </a:r>
          <a:endParaRPr lang="en-US" dirty="0"/>
        </a:p>
      </dgm:t>
    </dgm:pt>
    <dgm:pt modelId="{A58BFF19-6596-F24B-8196-AE379E901623}" type="parTrans" cxnId="{988BA074-A38B-6A42-AD0A-27642B1133B6}">
      <dgm:prSet/>
      <dgm:spPr/>
      <dgm:t>
        <a:bodyPr/>
        <a:lstStyle/>
        <a:p>
          <a:endParaRPr lang="en-US"/>
        </a:p>
      </dgm:t>
    </dgm:pt>
    <dgm:pt modelId="{7F504146-8AC0-5D45-B39C-E7AE97D34EFD}" type="sibTrans" cxnId="{988BA074-A38B-6A42-AD0A-27642B1133B6}">
      <dgm:prSet/>
      <dgm:spPr/>
      <dgm:t>
        <a:bodyPr/>
        <a:lstStyle/>
        <a:p>
          <a:endParaRPr lang="en-US"/>
        </a:p>
      </dgm:t>
    </dgm:pt>
    <dgm:pt modelId="{6A724941-7A7E-1748-8AB1-E4283924B479}">
      <dgm:prSet/>
      <dgm:spPr/>
      <dgm:t>
        <a:bodyPr/>
        <a:lstStyle/>
        <a:p>
          <a:r>
            <a:rPr lang="en-US" dirty="0" smtClean="0"/>
            <a:t>DRTV</a:t>
          </a:r>
          <a:endParaRPr lang="en-US" dirty="0"/>
        </a:p>
      </dgm:t>
    </dgm:pt>
    <dgm:pt modelId="{B3009425-A2EB-6C45-B5FB-E9298AFAEEA6}" type="parTrans" cxnId="{754A25B6-9928-CE47-9C0C-E9CB67CA19CA}">
      <dgm:prSet/>
      <dgm:spPr/>
      <dgm:t>
        <a:bodyPr/>
        <a:lstStyle/>
        <a:p>
          <a:endParaRPr lang="en-US"/>
        </a:p>
      </dgm:t>
    </dgm:pt>
    <dgm:pt modelId="{66DEED2A-0279-E245-AADC-63C86B32DB01}" type="sibTrans" cxnId="{754A25B6-9928-CE47-9C0C-E9CB67CA19CA}">
      <dgm:prSet/>
      <dgm:spPr/>
      <dgm:t>
        <a:bodyPr/>
        <a:lstStyle/>
        <a:p>
          <a:endParaRPr lang="en-US"/>
        </a:p>
      </dgm:t>
    </dgm:pt>
    <dgm:pt modelId="{7AF4BAC7-4353-C047-A3CD-0E2075CCB7B1}">
      <dgm:prSet/>
      <dgm:spPr/>
      <dgm:t>
        <a:bodyPr/>
        <a:lstStyle/>
        <a:p>
          <a:r>
            <a:rPr lang="en-US" dirty="0" smtClean="0"/>
            <a:t>Kiosk</a:t>
          </a:r>
          <a:endParaRPr lang="en-US" dirty="0"/>
        </a:p>
      </dgm:t>
    </dgm:pt>
    <dgm:pt modelId="{78984016-2BED-F247-B578-76F4EA24B02D}" type="parTrans" cxnId="{048B327B-E894-054C-8783-0A5FEB91D24B}">
      <dgm:prSet/>
      <dgm:spPr/>
      <dgm:t>
        <a:bodyPr/>
        <a:lstStyle/>
        <a:p>
          <a:endParaRPr lang="en-US"/>
        </a:p>
      </dgm:t>
    </dgm:pt>
    <dgm:pt modelId="{D90EA067-DAD3-9740-90C6-BDDAE4D664AB}" type="sibTrans" cxnId="{048B327B-E894-054C-8783-0A5FEB91D24B}">
      <dgm:prSet/>
      <dgm:spPr/>
      <dgm:t>
        <a:bodyPr/>
        <a:lstStyle/>
        <a:p>
          <a:endParaRPr lang="en-US"/>
        </a:p>
      </dgm:t>
    </dgm:pt>
    <dgm:pt modelId="{53FC0697-A466-C741-AF7D-4E22E6D0E838}">
      <dgm:prSet/>
      <dgm:spPr/>
      <dgm:t>
        <a:bodyPr/>
        <a:lstStyle/>
        <a:p>
          <a:r>
            <a:rPr lang="en-US" dirty="0" smtClean="0"/>
            <a:t>Direct Mail</a:t>
          </a:r>
          <a:endParaRPr lang="en-US" dirty="0"/>
        </a:p>
      </dgm:t>
    </dgm:pt>
    <dgm:pt modelId="{5723E98C-0892-584E-9E7F-AD3C3B0FAB15}" type="parTrans" cxnId="{CFFD351E-3362-BF4A-84ED-6690D0A07615}">
      <dgm:prSet/>
      <dgm:spPr/>
      <dgm:t>
        <a:bodyPr/>
        <a:lstStyle/>
        <a:p>
          <a:endParaRPr lang="en-US"/>
        </a:p>
      </dgm:t>
    </dgm:pt>
    <dgm:pt modelId="{90F09898-7C22-F34B-B636-2FC1213E73A3}" type="sibTrans" cxnId="{CFFD351E-3362-BF4A-84ED-6690D0A07615}">
      <dgm:prSet/>
      <dgm:spPr/>
      <dgm:t>
        <a:bodyPr/>
        <a:lstStyle/>
        <a:p>
          <a:endParaRPr lang="en-US"/>
        </a:p>
      </dgm:t>
    </dgm:pt>
    <dgm:pt modelId="{D2484DCB-8A12-E040-AD45-7D64EB53B04A}" type="pres">
      <dgm:prSet presAssocID="{781F2446-FDC4-D44B-967C-7614F7F43B2A}" presName="Name0" presStyleCnt="0">
        <dgm:presLayoutVars>
          <dgm:chMax val="1"/>
          <dgm:dir/>
          <dgm:animLvl val="ctr"/>
          <dgm:resizeHandles val="exact"/>
        </dgm:presLayoutVars>
      </dgm:prSet>
      <dgm:spPr/>
      <dgm:t>
        <a:bodyPr/>
        <a:lstStyle/>
        <a:p>
          <a:endParaRPr lang="en-US"/>
        </a:p>
      </dgm:t>
    </dgm:pt>
    <dgm:pt modelId="{A43491B2-5494-7E4C-B6C2-37D865B98383}" type="pres">
      <dgm:prSet presAssocID="{B79E6A17-2027-6F45-A773-F1C5952C6D60}" presName="centerShape" presStyleLbl="node0" presStyleIdx="0" presStyleCnt="1"/>
      <dgm:spPr/>
      <dgm:t>
        <a:bodyPr/>
        <a:lstStyle/>
        <a:p>
          <a:endParaRPr lang="en-US"/>
        </a:p>
      </dgm:t>
    </dgm:pt>
    <dgm:pt modelId="{53406FD2-8BCD-7E4D-A40F-8FF6130F0EF1}" type="pres">
      <dgm:prSet presAssocID="{809A7870-522C-2943-8C72-381F5E64AC4D}" presName="parTrans" presStyleLbl="sibTrans2D1" presStyleIdx="0" presStyleCnt="7"/>
      <dgm:spPr/>
      <dgm:t>
        <a:bodyPr/>
        <a:lstStyle/>
        <a:p>
          <a:endParaRPr lang="en-US"/>
        </a:p>
      </dgm:t>
    </dgm:pt>
    <dgm:pt modelId="{166FE52E-8BCA-4942-9ABA-F53EC6F61F91}" type="pres">
      <dgm:prSet presAssocID="{809A7870-522C-2943-8C72-381F5E64AC4D}" presName="connectorText" presStyleLbl="sibTrans2D1" presStyleIdx="0" presStyleCnt="7"/>
      <dgm:spPr/>
      <dgm:t>
        <a:bodyPr/>
        <a:lstStyle/>
        <a:p>
          <a:endParaRPr lang="en-US"/>
        </a:p>
      </dgm:t>
    </dgm:pt>
    <dgm:pt modelId="{7FF34858-E7AA-D44B-A14C-775346E0882C}" type="pres">
      <dgm:prSet presAssocID="{016B2A0E-8D03-944B-82CE-134D7FE13542}" presName="node" presStyleLbl="node1" presStyleIdx="0" presStyleCnt="7">
        <dgm:presLayoutVars>
          <dgm:bulletEnabled val="1"/>
        </dgm:presLayoutVars>
      </dgm:prSet>
      <dgm:spPr/>
      <dgm:t>
        <a:bodyPr/>
        <a:lstStyle/>
        <a:p>
          <a:endParaRPr lang="en-US"/>
        </a:p>
      </dgm:t>
    </dgm:pt>
    <dgm:pt modelId="{88E51283-1951-954E-8C03-DCC7920AE87D}" type="pres">
      <dgm:prSet presAssocID="{8C6CB129-282C-1244-BB58-4E326479911E}" presName="parTrans" presStyleLbl="sibTrans2D1" presStyleIdx="1" presStyleCnt="7"/>
      <dgm:spPr/>
      <dgm:t>
        <a:bodyPr/>
        <a:lstStyle/>
        <a:p>
          <a:endParaRPr lang="en-US"/>
        </a:p>
      </dgm:t>
    </dgm:pt>
    <dgm:pt modelId="{69567DD2-3084-F44B-B6F5-8227F705B3C5}" type="pres">
      <dgm:prSet presAssocID="{8C6CB129-282C-1244-BB58-4E326479911E}" presName="connectorText" presStyleLbl="sibTrans2D1" presStyleIdx="1" presStyleCnt="7"/>
      <dgm:spPr/>
      <dgm:t>
        <a:bodyPr/>
        <a:lstStyle/>
        <a:p>
          <a:endParaRPr lang="en-US"/>
        </a:p>
      </dgm:t>
    </dgm:pt>
    <dgm:pt modelId="{649771BD-B5A9-314D-80FD-D0E1F8284CF9}" type="pres">
      <dgm:prSet presAssocID="{A453AA39-9281-2744-A45F-7F404F16A29D}" presName="node" presStyleLbl="node1" presStyleIdx="1" presStyleCnt="7">
        <dgm:presLayoutVars>
          <dgm:bulletEnabled val="1"/>
        </dgm:presLayoutVars>
      </dgm:prSet>
      <dgm:spPr/>
      <dgm:t>
        <a:bodyPr/>
        <a:lstStyle/>
        <a:p>
          <a:endParaRPr lang="en-US"/>
        </a:p>
      </dgm:t>
    </dgm:pt>
    <dgm:pt modelId="{E11699A1-E872-8246-AF2B-74B9522E3830}" type="pres">
      <dgm:prSet presAssocID="{E9463D5D-197F-BC40-B802-47CD888EBF98}" presName="parTrans" presStyleLbl="sibTrans2D1" presStyleIdx="2" presStyleCnt="7"/>
      <dgm:spPr/>
      <dgm:t>
        <a:bodyPr/>
        <a:lstStyle/>
        <a:p>
          <a:endParaRPr lang="en-US"/>
        </a:p>
      </dgm:t>
    </dgm:pt>
    <dgm:pt modelId="{44978000-48E9-5649-936D-C3373F430867}" type="pres">
      <dgm:prSet presAssocID="{E9463D5D-197F-BC40-B802-47CD888EBF98}" presName="connectorText" presStyleLbl="sibTrans2D1" presStyleIdx="2" presStyleCnt="7"/>
      <dgm:spPr/>
      <dgm:t>
        <a:bodyPr/>
        <a:lstStyle/>
        <a:p>
          <a:endParaRPr lang="en-US"/>
        </a:p>
      </dgm:t>
    </dgm:pt>
    <dgm:pt modelId="{B7E7033C-8E56-4649-B9F9-29E1A42A8BD0}" type="pres">
      <dgm:prSet presAssocID="{7349EC3B-95FB-494C-A545-062079A99E5E}" presName="node" presStyleLbl="node1" presStyleIdx="2" presStyleCnt="7">
        <dgm:presLayoutVars>
          <dgm:bulletEnabled val="1"/>
        </dgm:presLayoutVars>
      </dgm:prSet>
      <dgm:spPr/>
      <dgm:t>
        <a:bodyPr/>
        <a:lstStyle/>
        <a:p>
          <a:endParaRPr lang="en-US"/>
        </a:p>
      </dgm:t>
    </dgm:pt>
    <dgm:pt modelId="{5048A77E-CBDA-424E-9F31-0A3880ED0661}" type="pres">
      <dgm:prSet presAssocID="{A58BFF19-6596-F24B-8196-AE379E901623}" presName="parTrans" presStyleLbl="sibTrans2D1" presStyleIdx="3" presStyleCnt="7"/>
      <dgm:spPr/>
      <dgm:t>
        <a:bodyPr/>
        <a:lstStyle/>
        <a:p>
          <a:endParaRPr lang="en-US"/>
        </a:p>
      </dgm:t>
    </dgm:pt>
    <dgm:pt modelId="{A7AE2E68-7C93-124F-A6E3-2066888E1F9F}" type="pres">
      <dgm:prSet presAssocID="{A58BFF19-6596-F24B-8196-AE379E901623}" presName="connectorText" presStyleLbl="sibTrans2D1" presStyleIdx="3" presStyleCnt="7"/>
      <dgm:spPr/>
      <dgm:t>
        <a:bodyPr/>
        <a:lstStyle/>
        <a:p>
          <a:endParaRPr lang="en-US"/>
        </a:p>
      </dgm:t>
    </dgm:pt>
    <dgm:pt modelId="{6B8EA8A4-3487-4548-889A-2030B3FCD7B8}" type="pres">
      <dgm:prSet presAssocID="{AD50313D-A017-504A-9063-643D1AC5A02F}" presName="node" presStyleLbl="node1" presStyleIdx="3" presStyleCnt="7">
        <dgm:presLayoutVars>
          <dgm:bulletEnabled val="1"/>
        </dgm:presLayoutVars>
      </dgm:prSet>
      <dgm:spPr/>
      <dgm:t>
        <a:bodyPr/>
        <a:lstStyle/>
        <a:p>
          <a:endParaRPr lang="en-US"/>
        </a:p>
      </dgm:t>
    </dgm:pt>
    <dgm:pt modelId="{45FF8C99-8094-7F45-BF4E-D48EF6F4A6DD}" type="pres">
      <dgm:prSet presAssocID="{B3009425-A2EB-6C45-B5FB-E9298AFAEEA6}" presName="parTrans" presStyleLbl="sibTrans2D1" presStyleIdx="4" presStyleCnt="7"/>
      <dgm:spPr/>
      <dgm:t>
        <a:bodyPr/>
        <a:lstStyle/>
        <a:p>
          <a:endParaRPr lang="en-US"/>
        </a:p>
      </dgm:t>
    </dgm:pt>
    <dgm:pt modelId="{0CC62A90-B523-074C-9553-9066AEED9F1F}" type="pres">
      <dgm:prSet presAssocID="{B3009425-A2EB-6C45-B5FB-E9298AFAEEA6}" presName="connectorText" presStyleLbl="sibTrans2D1" presStyleIdx="4" presStyleCnt="7"/>
      <dgm:spPr/>
      <dgm:t>
        <a:bodyPr/>
        <a:lstStyle/>
        <a:p>
          <a:endParaRPr lang="en-US"/>
        </a:p>
      </dgm:t>
    </dgm:pt>
    <dgm:pt modelId="{B8B41904-E470-6548-B293-AF60CFCA9B2A}" type="pres">
      <dgm:prSet presAssocID="{6A724941-7A7E-1748-8AB1-E4283924B479}" presName="node" presStyleLbl="node1" presStyleIdx="4" presStyleCnt="7">
        <dgm:presLayoutVars>
          <dgm:bulletEnabled val="1"/>
        </dgm:presLayoutVars>
      </dgm:prSet>
      <dgm:spPr/>
      <dgm:t>
        <a:bodyPr/>
        <a:lstStyle/>
        <a:p>
          <a:endParaRPr lang="en-US"/>
        </a:p>
      </dgm:t>
    </dgm:pt>
    <dgm:pt modelId="{5EE989B7-10AE-DF47-80DA-E99DDF4FFEFD}" type="pres">
      <dgm:prSet presAssocID="{78984016-2BED-F247-B578-76F4EA24B02D}" presName="parTrans" presStyleLbl="sibTrans2D1" presStyleIdx="5" presStyleCnt="7"/>
      <dgm:spPr/>
      <dgm:t>
        <a:bodyPr/>
        <a:lstStyle/>
        <a:p>
          <a:endParaRPr lang="en-US"/>
        </a:p>
      </dgm:t>
    </dgm:pt>
    <dgm:pt modelId="{5A9F73A8-4A51-9441-809A-0D46DE0A5C6A}" type="pres">
      <dgm:prSet presAssocID="{78984016-2BED-F247-B578-76F4EA24B02D}" presName="connectorText" presStyleLbl="sibTrans2D1" presStyleIdx="5" presStyleCnt="7"/>
      <dgm:spPr/>
      <dgm:t>
        <a:bodyPr/>
        <a:lstStyle/>
        <a:p>
          <a:endParaRPr lang="en-US"/>
        </a:p>
      </dgm:t>
    </dgm:pt>
    <dgm:pt modelId="{133D0929-2C22-D44F-B4D8-071D7037C183}" type="pres">
      <dgm:prSet presAssocID="{7AF4BAC7-4353-C047-A3CD-0E2075CCB7B1}" presName="node" presStyleLbl="node1" presStyleIdx="5" presStyleCnt="7">
        <dgm:presLayoutVars>
          <dgm:bulletEnabled val="1"/>
        </dgm:presLayoutVars>
      </dgm:prSet>
      <dgm:spPr/>
      <dgm:t>
        <a:bodyPr/>
        <a:lstStyle/>
        <a:p>
          <a:endParaRPr lang="en-US"/>
        </a:p>
      </dgm:t>
    </dgm:pt>
    <dgm:pt modelId="{D93022ED-79B8-3D42-B907-47DDD8DE04A7}" type="pres">
      <dgm:prSet presAssocID="{5723E98C-0892-584E-9E7F-AD3C3B0FAB15}" presName="parTrans" presStyleLbl="sibTrans2D1" presStyleIdx="6" presStyleCnt="7"/>
      <dgm:spPr/>
      <dgm:t>
        <a:bodyPr/>
        <a:lstStyle/>
        <a:p>
          <a:endParaRPr lang="en-US"/>
        </a:p>
      </dgm:t>
    </dgm:pt>
    <dgm:pt modelId="{B4C1F978-4817-5F4B-8D39-82B22E721D67}" type="pres">
      <dgm:prSet presAssocID="{5723E98C-0892-584E-9E7F-AD3C3B0FAB15}" presName="connectorText" presStyleLbl="sibTrans2D1" presStyleIdx="6" presStyleCnt="7"/>
      <dgm:spPr/>
      <dgm:t>
        <a:bodyPr/>
        <a:lstStyle/>
        <a:p>
          <a:endParaRPr lang="en-US"/>
        </a:p>
      </dgm:t>
    </dgm:pt>
    <dgm:pt modelId="{8D4238DF-92D7-2F45-A714-A426092C7CE2}" type="pres">
      <dgm:prSet presAssocID="{53FC0697-A466-C741-AF7D-4E22E6D0E838}" presName="node" presStyleLbl="node1" presStyleIdx="6" presStyleCnt="7">
        <dgm:presLayoutVars>
          <dgm:bulletEnabled val="1"/>
        </dgm:presLayoutVars>
      </dgm:prSet>
      <dgm:spPr/>
      <dgm:t>
        <a:bodyPr/>
        <a:lstStyle/>
        <a:p>
          <a:endParaRPr lang="en-US"/>
        </a:p>
      </dgm:t>
    </dgm:pt>
  </dgm:ptLst>
  <dgm:cxnLst>
    <dgm:cxn modelId="{EBA6C152-A77B-4F4C-AF0F-6656C49186FD}" type="presOf" srcId="{5723E98C-0892-584E-9E7F-AD3C3B0FAB15}" destId="{B4C1F978-4817-5F4B-8D39-82B22E721D67}" srcOrd="1" destOrd="0" presId="urn:microsoft.com/office/officeart/2005/8/layout/radial5"/>
    <dgm:cxn modelId="{C21C3BC0-30F5-5E4C-81FD-BC1CB36F760C}" type="presOf" srcId="{53FC0697-A466-C741-AF7D-4E22E6D0E838}" destId="{8D4238DF-92D7-2F45-A714-A426092C7CE2}" srcOrd="0" destOrd="0" presId="urn:microsoft.com/office/officeart/2005/8/layout/radial5"/>
    <dgm:cxn modelId="{0A8807D1-DCFA-0849-B375-4D94DAF17047}" srcId="{B79E6A17-2027-6F45-A773-F1C5952C6D60}" destId="{7349EC3B-95FB-494C-A545-062079A99E5E}" srcOrd="2" destOrd="0" parTransId="{E9463D5D-197F-BC40-B802-47CD888EBF98}" sibTransId="{324FC52C-3C8A-7D45-88FA-4ACCDAB1F859}"/>
    <dgm:cxn modelId="{18005DE3-EC0B-4041-A6CC-B91E1EEC4132}" type="presOf" srcId="{6A724941-7A7E-1748-8AB1-E4283924B479}" destId="{B8B41904-E470-6548-B293-AF60CFCA9B2A}" srcOrd="0" destOrd="0" presId="urn:microsoft.com/office/officeart/2005/8/layout/radial5"/>
    <dgm:cxn modelId="{048B327B-E894-054C-8783-0A5FEB91D24B}" srcId="{B79E6A17-2027-6F45-A773-F1C5952C6D60}" destId="{7AF4BAC7-4353-C047-A3CD-0E2075CCB7B1}" srcOrd="5" destOrd="0" parTransId="{78984016-2BED-F247-B578-76F4EA24B02D}" sibTransId="{D90EA067-DAD3-9740-90C6-BDDAE4D664AB}"/>
    <dgm:cxn modelId="{CB940BF4-8E9A-6040-9D1D-93FB59CB9A97}" type="presOf" srcId="{AD50313D-A017-504A-9063-643D1AC5A02F}" destId="{6B8EA8A4-3487-4548-889A-2030B3FCD7B8}" srcOrd="0" destOrd="0" presId="urn:microsoft.com/office/officeart/2005/8/layout/radial5"/>
    <dgm:cxn modelId="{A1F1F97C-0056-964E-9B82-8C930F1F782C}" srcId="{781F2446-FDC4-D44B-967C-7614F7F43B2A}" destId="{B79E6A17-2027-6F45-A773-F1C5952C6D60}" srcOrd="0" destOrd="0" parTransId="{C72D9774-D931-7145-A1CC-2874A408C3A6}" sibTransId="{7C88B6E4-CA54-8E42-9937-EA64DB4C4961}"/>
    <dgm:cxn modelId="{A9790E72-804A-0E44-83E0-A5E6B8F3C100}" type="presOf" srcId="{7349EC3B-95FB-494C-A545-062079A99E5E}" destId="{B7E7033C-8E56-4649-B9F9-29E1A42A8BD0}" srcOrd="0" destOrd="0" presId="urn:microsoft.com/office/officeart/2005/8/layout/radial5"/>
    <dgm:cxn modelId="{CFFD351E-3362-BF4A-84ED-6690D0A07615}" srcId="{B79E6A17-2027-6F45-A773-F1C5952C6D60}" destId="{53FC0697-A466-C741-AF7D-4E22E6D0E838}" srcOrd="6" destOrd="0" parTransId="{5723E98C-0892-584E-9E7F-AD3C3B0FAB15}" sibTransId="{90F09898-7C22-F34B-B636-2FC1213E73A3}"/>
    <dgm:cxn modelId="{C9698483-06B2-434B-A21A-C7AB467FC27B}" type="presOf" srcId="{B79E6A17-2027-6F45-A773-F1C5952C6D60}" destId="{A43491B2-5494-7E4C-B6C2-37D865B98383}" srcOrd="0" destOrd="0" presId="urn:microsoft.com/office/officeart/2005/8/layout/radial5"/>
    <dgm:cxn modelId="{B3C6CCA2-0CC2-AC4A-B857-216DDFB992B6}" type="presOf" srcId="{781F2446-FDC4-D44B-967C-7614F7F43B2A}" destId="{D2484DCB-8A12-E040-AD45-7D64EB53B04A}" srcOrd="0" destOrd="0" presId="urn:microsoft.com/office/officeart/2005/8/layout/radial5"/>
    <dgm:cxn modelId="{5306E3D0-1A47-3D4E-B1C0-028F87196F08}" type="presOf" srcId="{B3009425-A2EB-6C45-B5FB-E9298AFAEEA6}" destId="{0CC62A90-B523-074C-9553-9066AEED9F1F}" srcOrd="1" destOrd="0" presId="urn:microsoft.com/office/officeart/2005/8/layout/radial5"/>
    <dgm:cxn modelId="{896DAC39-879B-5F4D-9254-A28682A08DD6}" type="presOf" srcId="{8C6CB129-282C-1244-BB58-4E326479911E}" destId="{88E51283-1951-954E-8C03-DCC7920AE87D}" srcOrd="0" destOrd="0" presId="urn:microsoft.com/office/officeart/2005/8/layout/radial5"/>
    <dgm:cxn modelId="{7D56DC6C-D3A2-E840-84B3-FACC09CBA537}" srcId="{B79E6A17-2027-6F45-A773-F1C5952C6D60}" destId="{016B2A0E-8D03-944B-82CE-134D7FE13542}" srcOrd="0" destOrd="0" parTransId="{809A7870-522C-2943-8C72-381F5E64AC4D}" sibTransId="{5145D857-E094-6546-A29F-2E67D776D548}"/>
    <dgm:cxn modelId="{0A5C4CF4-3095-A34E-8259-55630C978B94}" type="presOf" srcId="{016B2A0E-8D03-944B-82CE-134D7FE13542}" destId="{7FF34858-E7AA-D44B-A14C-775346E0882C}" srcOrd="0" destOrd="0" presId="urn:microsoft.com/office/officeart/2005/8/layout/radial5"/>
    <dgm:cxn modelId="{988BA074-A38B-6A42-AD0A-27642B1133B6}" srcId="{B79E6A17-2027-6F45-A773-F1C5952C6D60}" destId="{AD50313D-A017-504A-9063-643D1AC5A02F}" srcOrd="3" destOrd="0" parTransId="{A58BFF19-6596-F24B-8196-AE379E901623}" sibTransId="{7F504146-8AC0-5D45-B39C-E7AE97D34EFD}"/>
    <dgm:cxn modelId="{F2A797F3-7C33-9548-AF15-C721CDD63F95}" type="presOf" srcId="{809A7870-522C-2943-8C72-381F5E64AC4D}" destId="{166FE52E-8BCA-4942-9ABA-F53EC6F61F91}" srcOrd="1" destOrd="0" presId="urn:microsoft.com/office/officeart/2005/8/layout/radial5"/>
    <dgm:cxn modelId="{21FDB751-D6F6-D543-B966-1B7CE2FD441D}" type="presOf" srcId="{5723E98C-0892-584E-9E7F-AD3C3B0FAB15}" destId="{D93022ED-79B8-3D42-B907-47DDD8DE04A7}" srcOrd="0" destOrd="0" presId="urn:microsoft.com/office/officeart/2005/8/layout/radial5"/>
    <dgm:cxn modelId="{84E5E5F5-6DD6-8E4C-BF5F-8716EBA0C900}" type="presOf" srcId="{B3009425-A2EB-6C45-B5FB-E9298AFAEEA6}" destId="{45FF8C99-8094-7F45-BF4E-D48EF6F4A6DD}" srcOrd="0" destOrd="0" presId="urn:microsoft.com/office/officeart/2005/8/layout/radial5"/>
    <dgm:cxn modelId="{754A25B6-9928-CE47-9C0C-E9CB67CA19CA}" srcId="{B79E6A17-2027-6F45-A773-F1C5952C6D60}" destId="{6A724941-7A7E-1748-8AB1-E4283924B479}" srcOrd="4" destOrd="0" parTransId="{B3009425-A2EB-6C45-B5FB-E9298AFAEEA6}" sibTransId="{66DEED2A-0279-E245-AADC-63C86B32DB01}"/>
    <dgm:cxn modelId="{8FD766D6-9CFB-D946-8CC3-7343F4E782B5}" type="presOf" srcId="{8C6CB129-282C-1244-BB58-4E326479911E}" destId="{69567DD2-3084-F44B-B6F5-8227F705B3C5}" srcOrd="1" destOrd="0" presId="urn:microsoft.com/office/officeart/2005/8/layout/radial5"/>
    <dgm:cxn modelId="{68933567-A48D-1A43-8F98-D8C3BD9817B7}" type="presOf" srcId="{809A7870-522C-2943-8C72-381F5E64AC4D}" destId="{53406FD2-8BCD-7E4D-A40F-8FF6130F0EF1}" srcOrd="0" destOrd="0" presId="urn:microsoft.com/office/officeart/2005/8/layout/radial5"/>
    <dgm:cxn modelId="{F749730F-AD25-9845-A58D-9E412A135879}" type="presOf" srcId="{E9463D5D-197F-BC40-B802-47CD888EBF98}" destId="{E11699A1-E872-8246-AF2B-74B9522E3830}" srcOrd="0" destOrd="0" presId="urn:microsoft.com/office/officeart/2005/8/layout/radial5"/>
    <dgm:cxn modelId="{76436C57-EBD1-0643-A71C-B1BB6079A685}" srcId="{B79E6A17-2027-6F45-A773-F1C5952C6D60}" destId="{A453AA39-9281-2744-A45F-7F404F16A29D}" srcOrd="1" destOrd="0" parTransId="{8C6CB129-282C-1244-BB58-4E326479911E}" sibTransId="{91CA27FD-1C9F-F848-AC86-3D190186E75B}"/>
    <dgm:cxn modelId="{233FB3E4-BF52-8B44-82C8-57202FB2C860}" type="presOf" srcId="{7AF4BAC7-4353-C047-A3CD-0E2075CCB7B1}" destId="{133D0929-2C22-D44F-B4D8-071D7037C183}" srcOrd="0" destOrd="0" presId="urn:microsoft.com/office/officeart/2005/8/layout/radial5"/>
    <dgm:cxn modelId="{313856AE-81D6-7C4A-A3C8-CB43790AD097}" type="presOf" srcId="{A453AA39-9281-2744-A45F-7F404F16A29D}" destId="{649771BD-B5A9-314D-80FD-D0E1F8284CF9}" srcOrd="0" destOrd="0" presId="urn:microsoft.com/office/officeart/2005/8/layout/radial5"/>
    <dgm:cxn modelId="{ADE70B9B-4D5B-684D-BB60-377C06FF0E9E}" type="presOf" srcId="{78984016-2BED-F247-B578-76F4EA24B02D}" destId="{5EE989B7-10AE-DF47-80DA-E99DDF4FFEFD}" srcOrd="0" destOrd="0" presId="urn:microsoft.com/office/officeart/2005/8/layout/radial5"/>
    <dgm:cxn modelId="{7EB597CF-7009-E24C-B9A6-6AFFE695E569}" type="presOf" srcId="{78984016-2BED-F247-B578-76F4EA24B02D}" destId="{5A9F73A8-4A51-9441-809A-0D46DE0A5C6A}" srcOrd="1" destOrd="0" presId="urn:microsoft.com/office/officeart/2005/8/layout/radial5"/>
    <dgm:cxn modelId="{54C34D67-B129-AE47-ACDD-B26736DD2E15}" type="presOf" srcId="{A58BFF19-6596-F24B-8196-AE379E901623}" destId="{5048A77E-CBDA-424E-9F31-0A3880ED0661}" srcOrd="0" destOrd="0" presId="urn:microsoft.com/office/officeart/2005/8/layout/radial5"/>
    <dgm:cxn modelId="{ED17681C-B2D4-904C-95A7-3CE5B03A1D02}" type="presOf" srcId="{E9463D5D-197F-BC40-B802-47CD888EBF98}" destId="{44978000-48E9-5649-936D-C3373F430867}" srcOrd="1" destOrd="0" presId="urn:microsoft.com/office/officeart/2005/8/layout/radial5"/>
    <dgm:cxn modelId="{A20293B3-141B-3E44-B86C-542617718A34}" type="presOf" srcId="{A58BFF19-6596-F24B-8196-AE379E901623}" destId="{A7AE2E68-7C93-124F-A6E3-2066888E1F9F}" srcOrd="1" destOrd="0" presId="urn:microsoft.com/office/officeart/2005/8/layout/radial5"/>
    <dgm:cxn modelId="{F2BB4109-8FEB-EA47-870C-27A4069C5B7B}" type="presParOf" srcId="{D2484DCB-8A12-E040-AD45-7D64EB53B04A}" destId="{A43491B2-5494-7E4C-B6C2-37D865B98383}" srcOrd="0" destOrd="0" presId="urn:microsoft.com/office/officeart/2005/8/layout/radial5"/>
    <dgm:cxn modelId="{5ADBEB23-761E-6142-9534-F8077EDF630D}" type="presParOf" srcId="{D2484DCB-8A12-E040-AD45-7D64EB53B04A}" destId="{53406FD2-8BCD-7E4D-A40F-8FF6130F0EF1}" srcOrd="1" destOrd="0" presId="urn:microsoft.com/office/officeart/2005/8/layout/radial5"/>
    <dgm:cxn modelId="{2ED4C76E-5B4C-CB4C-BD62-78B5820BBAA4}" type="presParOf" srcId="{53406FD2-8BCD-7E4D-A40F-8FF6130F0EF1}" destId="{166FE52E-8BCA-4942-9ABA-F53EC6F61F91}" srcOrd="0" destOrd="0" presId="urn:microsoft.com/office/officeart/2005/8/layout/radial5"/>
    <dgm:cxn modelId="{2E66FA8C-88A9-634E-9EE7-9824906126D3}" type="presParOf" srcId="{D2484DCB-8A12-E040-AD45-7D64EB53B04A}" destId="{7FF34858-E7AA-D44B-A14C-775346E0882C}" srcOrd="2" destOrd="0" presId="urn:microsoft.com/office/officeart/2005/8/layout/radial5"/>
    <dgm:cxn modelId="{9F0A69B0-8562-DD44-B41E-555CF6618063}" type="presParOf" srcId="{D2484DCB-8A12-E040-AD45-7D64EB53B04A}" destId="{88E51283-1951-954E-8C03-DCC7920AE87D}" srcOrd="3" destOrd="0" presId="urn:microsoft.com/office/officeart/2005/8/layout/radial5"/>
    <dgm:cxn modelId="{108BC09A-CBE5-984A-8758-CA0986928301}" type="presParOf" srcId="{88E51283-1951-954E-8C03-DCC7920AE87D}" destId="{69567DD2-3084-F44B-B6F5-8227F705B3C5}" srcOrd="0" destOrd="0" presId="urn:microsoft.com/office/officeart/2005/8/layout/radial5"/>
    <dgm:cxn modelId="{8C6D8632-5ABC-A340-8D64-AB9A6813406B}" type="presParOf" srcId="{D2484DCB-8A12-E040-AD45-7D64EB53B04A}" destId="{649771BD-B5A9-314D-80FD-D0E1F8284CF9}" srcOrd="4" destOrd="0" presId="urn:microsoft.com/office/officeart/2005/8/layout/radial5"/>
    <dgm:cxn modelId="{2B46129F-5645-7643-BACC-68B8C0C91E10}" type="presParOf" srcId="{D2484DCB-8A12-E040-AD45-7D64EB53B04A}" destId="{E11699A1-E872-8246-AF2B-74B9522E3830}" srcOrd="5" destOrd="0" presId="urn:microsoft.com/office/officeart/2005/8/layout/radial5"/>
    <dgm:cxn modelId="{35821CA8-5DCB-744D-B987-069ED5EBDD48}" type="presParOf" srcId="{E11699A1-E872-8246-AF2B-74B9522E3830}" destId="{44978000-48E9-5649-936D-C3373F430867}" srcOrd="0" destOrd="0" presId="urn:microsoft.com/office/officeart/2005/8/layout/radial5"/>
    <dgm:cxn modelId="{AE9FC344-E703-9643-B173-F5E52FCF8CF7}" type="presParOf" srcId="{D2484DCB-8A12-E040-AD45-7D64EB53B04A}" destId="{B7E7033C-8E56-4649-B9F9-29E1A42A8BD0}" srcOrd="6" destOrd="0" presId="urn:microsoft.com/office/officeart/2005/8/layout/radial5"/>
    <dgm:cxn modelId="{87B7B87A-78C6-5C4E-8FDF-54AE7EAF848F}" type="presParOf" srcId="{D2484DCB-8A12-E040-AD45-7D64EB53B04A}" destId="{5048A77E-CBDA-424E-9F31-0A3880ED0661}" srcOrd="7" destOrd="0" presId="urn:microsoft.com/office/officeart/2005/8/layout/radial5"/>
    <dgm:cxn modelId="{EB5E19E1-FDC5-4543-9DD1-1834CFB7D208}" type="presParOf" srcId="{5048A77E-CBDA-424E-9F31-0A3880ED0661}" destId="{A7AE2E68-7C93-124F-A6E3-2066888E1F9F}" srcOrd="0" destOrd="0" presId="urn:microsoft.com/office/officeart/2005/8/layout/radial5"/>
    <dgm:cxn modelId="{300171E5-1313-F94D-8240-910BEAD1D015}" type="presParOf" srcId="{D2484DCB-8A12-E040-AD45-7D64EB53B04A}" destId="{6B8EA8A4-3487-4548-889A-2030B3FCD7B8}" srcOrd="8" destOrd="0" presId="urn:microsoft.com/office/officeart/2005/8/layout/radial5"/>
    <dgm:cxn modelId="{B1BA18FE-04E9-5A4A-9B8C-DFA3274704B0}" type="presParOf" srcId="{D2484DCB-8A12-E040-AD45-7D64EB53B04A}" destId="{45FF8C99-8094-7F45-BF4E-D48EF6F4A6DD}" srcOrd="9" destOrd="0" presId="urn:microsoft.com/office/officeart/2005/8/layout/radial5"/>
    <dgm:cxn modelId="{C337930F-F92D-7545-85B7-554DDAD6D926}" type="presParOf" srcId="{45FF8C99-8094-7F45-BF4E-D48EF6F4A6DD}" destId="{0CC62A90-B523-074C-9553-9066AEED9F1F}" srcOrd="0" destOrd="0" presId="urn:microsoft.com/office/officeart/2005/8/layout/radial5"/>
    <dgm:cxn modelId="{F11941BE-A76C-0D47-A0FD-444D35E1E32D}" type="presParOf" srcId="{D2484DCB-8A12-E040-AD45-7D64EB53B04A}" destId="{B8B41904-E470-6548-B293-AF60CFCA9B2A}" srcOrd="10" destOrd="0" presId="urn:microsoft.com/office/officeart/2005/8/layout/radial5"/>
    <dgm:cxn modelId="{B21D3887-367A-4840-98DC-9A089788B4FF}" type="presParOf" srcId="{D2484DCB-8A12-E040-AD45-7D64EB53B04A}" destId="{5EE989B7-10AE-DF47-80DA-E99DDF4FFEFD}" srcOrd="11" destOrd="0" presId="urn:microsoft.com/office/officeart/2005/8/layout/radial5"/>
    <dgm:cxn modelId="{DAC2BFCA-1064-0643-B84D-9CA5122521E7}" type="presParOf" srcId="{5EE989B7-10AE-DF47-80DA-E99DDF4FFEFD}" destId="{5A9F73A8-4A51-9441-809A-0D46DE0A5C6A}" srcOrd="0" destOrd="0" presId="urn:microsoft.com/office/officeart/2005/8/layout/radial5"/>
    <dgm:cxn modelId="{B0DFF43D-12E8-8141-AA54-40DE83F3F021}" type="presParOf" srcId="{D2484DCB-8A12-E040-AD45-7D64EB53B04A}" destId="{133D0929-2C22-D44F-B4D8-071D7037C183}" srcOrd="12" destOrd="0" presId="urn:microsoft.com/office/officeart/2005/8/layout/radial5"/>
    <dgm:cxn modelId="{5876BC07-4A2E-624D-AE00-64EC045CDF91}" type="presParOf" srcId="{D2484DCB-8A12-E040-AD45-7D64EB53B04A}" destId="{D93022ED-79B8-3D42-B907-47DDD8DE04A7}" srcOrd="13" destOrd="0" presId="urn:microsoft.com/office/officeart/2005/8/layout/radial5"/>
    <dgm:cxn modelId="{6F103E17-FE00-CB44-B646-1C63AC14535E}" type="presParOf" srcId="{D93022ED-79B8-3D42-B907-47DDD8DE04A7}" destId="{B4C1F978-4817-5F4B-8D39-82B22E721D67}" srcOrd="0" destOrd="0" presId="urn:microsoft.com/office/officeart/2005/8/layout/radial5"/>
    <dgm:cxn modelId="{8D89699F-CC7F-2243-8302-CCACCFB3E3D4}" type="presParOf" srcId="{D2484DCB-8A12-E040-AD45-7D64EB53B04A}" destId="{8D4238DF-92D7-2F45-A714-A426092C7CE2}"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6F3A2-F2DC-744C-8F75-B9BEE5A5BF8E}">
      <dsp:nvSpPr>
        <dsp:cNvPr id="0" name=""/>
        <dsp:cNvSpPr/>
      </dsp:nvSpPr>
      <dsp:spPr>
        <a:xfrm>
          <a:off x="627237" y="0"/>
          <a:ext cx="7108694" cy="237991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802FB8-E090-FA4F-A69A-1988C052DF06}">
      <dsp:nvSpPr>
        <dsp:cNvPr id="0" name=""/>
        <dsp:cNvSpPr/>
      </dsp:nvSpPr>
      <dsp:spPr>
        <a:xfrm>
          <a:off x="1722" y="713975"/>
          <a:ext cx="1300556" cy="9519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Awareness</a:t>
          </a:r>
          <a:endParaRPr lang="en-US" sz="1500" kern="1200" dirty="0"/>
        </a:p>
      </dsp:txBody>
      <dsp:txXfrm>
        <a:off x="48193" y="760446"/>
        <a:ext cx="1207614" cy="859025"/>
      </dsp:txXfrm>
    </dsp:sp>
    <dsp:sp modelId="{7037DAE0-22FA-C240-BE3A-1D230F040D2D}">
      <dsp:nvSpPr>
        <dsp:cNvPr id="0" name=""/>
        <dsp:cNvSpPr/>
      </dsp:nvSpPr>
      <dsp:spPr>
        <a:xfrm>
          <a:off x="1413556" y="713975"/>
          <a:ext cx="1300556" cy="9519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Knowledge</a:t>
          </a:r>
          <a:endParaRPr lang="en-US" sz="1500" kern="1200" dirty="0"/>
        </a:p>
      </dsp:txBody>
      <dsp:txXfrm>
        <a:off x="1460027" y="760446"/>
        <a:ext cx="1207614" cy="859025"/>
      </dsp:txXfrm>
    </dsp:sp>
    <dsp:sp modelId="{704C9C5B-6017-B94E-ABF6-CE546F651E78}">
      <dsp:nvSpPr>
        <dsp:cNvPr id="0" name=""/>
        <dsp:cNvSpPr/>
      </dsp:nvSpPr>
      <dsp:spPr>
        <a:xfrm>
          <a:off x="2825390" y="713975"/>
          <a:ext cx="1300556" cy="9519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Liking</a:t>
          </a:r>
          <a:endParaRPr lang="en-US" sz="1500" kern="1200" dirty="0"/>
        </a:p>
      </dsp:txBody>
      <dsp:txXfrm>
        <a:off x="2871861" y="760446"/>
        <a:ext cx="1207614" cy="859025"/>
      </dsp:txXfrm>
    </dsp:sp>
    <dsp:sp modelId="{9FE48FE8-415C-E248-95AA-BBFD60595EBC}">
      <dsp:nvSpPr>
        <dsp:cNvPr id="0" name=""/>
        <dsp:cNvSpPr/>
      </dsp:nvSpPr>
      <dsp:spPr>
        <a:xfrm>
          <a:off x="4237223" y="713975"/>
          <a:ext cx="1300556" cy="9519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Preference </a:t>
          </a:r>
          <a:endParaRPr lang="en-US" sz="1500" kern="1200" dirty="0"/>
        </a:p>
      </dsp:txBody>
      <dsp:txXfrm>
        <a:off x="4283694" y="760446"/>
        <a:ext cx="1207614" cy="859025"/>
      </dsp:txXfrm>
    </dsp:sp>
    <dsp:sp modelId="{1BB00D9C-C542-3945-BA54-75E455E3FBB7}">
      <dsp:nvSpPr>
        <dsp:cNvPr id="0" name=""/>
        <dsp:cNvSpPr/>
      </dsp:nvSpPr>
      <dsp:spPr>
        <a:xfrm>
          <a:off x="5649057" y="713975"/>
          <a:ext cx="1300556" cy="9519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Conviction</a:t>
          </a:r>
          <a:endParaRPr lang="en-US" sz="1500" kern="1200" dirty="0"/>
        </a:p>
      </dsp:txBody>
      <dsp:txXfrm>
        <a:off x="5695528" y="760446"/>
        <a:ext cx="1207614" cy="859025"/>
      </dsp:txXfrm>
    </dsp:sp>
    <dsp:sp modelId="{DB32011D-D4AA-B04F-9BB4-F397A6861FE6}">
      <dsp:nvSpPr>
        <dsp:cNvPr id="0" name=""/>
        <dsp:cNvSpPr/>
      </dsp:nvSpPr>
      <dsp:spPr>
        <a:xfrm>
          <a:off x="7060891" y="713975"/>
          <a:ext cx="1300556" cy="9519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Purchase</a:t>
          </a:r>
          <a:endParaRPr lang="en-US" sz="1500" kern="1200" dirty="0"/>
        </a:p>
      </dsp:txBody>
      <dsp:txXfrm>
        <a:off x="7107362" y="760446"/>
        <a:ext cx="1207614" cy="859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7B1E3-CFD8-FB4A-A1DB-F7A7747261A7}">
      <dsp:nvSpPr>
        <dsp:cNvPr id="0" name=""/>
        <dsp:cNvSpPr/>
      </dsp:nvSpPr>
      <dsp:spPr>
        <a:xfrm>
          <a:off x="2" y="0"/>
          <a:ext cx="1200102" cy="720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Sender</a:t>
          </a:r>
          <a:endParaRPr lang="en-US" sz="1600" kern="1200" dirty="0"/>
        </a:p>
      </dsp:txBody>
      <dsp:txXfrm>
        <a:off x="21092" y="21090"/>
        <a:ext cx="1157922" cy="677881"/>
      </dsp:txXfrm>
    </dsp:sp>
    <dsp:sp modelId="{F7EFEBEC-57E5-A443-B48C-B2EEF7181D25}">
      <dsp:nvSpPr>
        <dsp:cNvPr id="0" name=""/>
        <dsp:cNvSpPr/>
      </dsp:nvSpPr>
      <dsp:spPr>
        <a:xfrm>
          <a:off x="1320115" y="211218"/>
          <a:ext cx="254421" cy="297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320115" y="270743"/>
        <a:ext cx="178095" cy="178575"/>
      </dsp:txXfrm>
    </dsp:sp>
    <dsp:sp modelId="{E17B43C9-9802-F84D-B0D5-7DD011D2E62E}">
      <dsp:nvSpPr>
        <dsp:cNvPr id="0" name=""/>
        <dsp:cNvSpPr/>
      </dsp:nvSpPr>
      <dsp:spPr>
        <a:xfrm>
          <a:off x="1680146" y="0"/>
          <a:ext cx="1200102" cy="720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Encoding</a:t>
          </a:r>
          <a:endParaRPr lang="en-US" sz="1600" kern="1200" dirty="0"/>
        </a:p>
      </dsp:txBody>
      <dsp:txXfrm>
        <a:off x="1701236" y="21090"/>
        <a:ext cx="1157922" cy="677881"/>
      </dsp:txXfrm>
    </dsp:sp>
    <dsp:sp modelId="{8BCEF45C-A366-A648-B7F1-CBB47F021305}">
      <dsp:nvSpPr>
        <dsp:cNvPr id="0" name=""/>
        <dsp:cNvSpPr/>
      </dsp:nvSpPr>
      <dsp:spPr>
        <a:xfrm>
          <a:off x="3000259" y="211218"/>
          <a:ext cx="254421" cy="297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000259" y="270743"/>
        <a:ext cx="178095" cy="178575"/>
      </dsp:txXfrm>
    </dsp:sp>
    <dsp:sp modelId="{919E1AAE-FAC4-7C40-B8BE-446AB57F69CD}">
      <dsp:nvSpPr>
        <dsp:cNvPr id="0" name=""/>
        <dsp:cNvSpPr/>
      </dsp:nvSpPr>
      <dsp:spPr>
        <a:xfrm>
          <a:off x="3360290" y="0"/>
          <a:ext cx="1200102" cy="720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Message </a:t>
          </a:r>
          <a:endParaRPr lang="en-US" sz="1600" kern="1200" dirty="0"/>
        </a:p>
      </dsp:txBody>
      <dsp:txXfrm>
        <a:off x="3381380" y="21090"/>
        <a:ext cx="1157922" cy="677881"/>
      </dsp:txXfrm>
    </dsp:sp>
    <dsp:sp modelId="{F69AB9B5-1C72-1B48-B7B8-EE16899D8748}">
      <dsp:nvSpPr>
        <dsp:cNvPr id="0" name=""/>
        <dsp:cNvSpPr/>
      </dsp:nvSpPr>
      <dsp:spPr>
        <a:xfrm>
          <a:off x="4680403" y="211218"/>
          <a:ext cx="254421" cy="297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680403" y="270743"/>
        <a:ext cx="178095" cy="178575"/>
      </dsp:txXfrm>
    </dsp:sp>
    <dsp:sp modelId="{2AF8C984-38F2-FC40-8D6C-1DCC85B77300}">
      <dsp:nvSpPr>
        <dsp:cNvPr id="0" name=""/>
        <dsp:cNvSpPr/>
      </dsp:nvSpPr>
      <dsp:spPr>
        <a:xfrm>
          <a:off x="5040434" y="0"/>
          <a:ext cx="1200102" cy="720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Decoding</a:t>
          </a:r>
          <a:endParaRPr lang="en-US" sz="1600" kern="1200" dirty="0"/>
        </a:p>
      </dsp:txBody>
      <dsp:txXfrm>
        <a:off x="5061524" y="21090"/>
        <a:ext cx="1157922" cy="677881"/>
      </dsp:txXfrm>
    </dsp:sp>
    <dsp:sp modelId="{76870090-9971-384B-B417-4B22872AD471}">
      <dsp:nvSpPr>
        <dsp:cNvPr id="0" name=""/>
        <dsp:cNvSpPr/>
      </dsp:nvSpPr>
      <dsp:spPr>
        <a:xfrm>
          <a:off x="6362482" y="211218"/>
          <a:ext cx="258524" cy="297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6362482" y="270743"/>
        <a:ext cx="180967" cy="178575"/>
      </dsp:txXfrm>
    </dsp:sp>
    <dsp:sp modelId="{14F4CE18-41BA-3C45-AB7B-42FDC3D4EE0F}">
      <dsp:nvSpPr>
        <dsp:cNvPr id="0" name=""/>
        <dsp:cNvSpPr/>
      </dsp:nvSpPr>
      <dsp:spPr>
        <a:xfrm>
          <a:off x="6728319" y="0"/>
          <a:ext cx="1200102" cy="720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Receiver </a:t>
          </a:r>
          <a:endParaRPr lang="en-US" sz="1600" kern="1200" dirty="0"/>
        </a:p>
      </dsp:txBody>
      <dsp:txXfrm>
        <a:off x="6749409" y="21090"/>
        <a:ext cx="1157922" cy="6778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4FDAA-8173-864F-99E3-CFBFC73F6967}">
      <dsp:nvSpPr>
        <dsp:cNvPr id="0" name=""/>
        <dsp:cNvSpPr/>
      </dsp:nvSpPr>
      <dsp:spPr>
        <a:xfrm>
          <a:off x="0" y="2358825"/>
          <a:ext cx="4799918" cy="774219"/>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en-US" sz="2700" kern="1200" smtClean="0"/>
            <a:t>Message Format </a:t>
          </a:r>
          <a:endParaRPr lang="en-US" sz="2700" kern="1200"/>
        </a:p>
      </dsp:txBody>
      <dsp:txXfrm>
        <a:off x="0" y="2358825"/>
        <a:ext cx="4799918" cy="774219"/>
      </dsp:txXfrm>
    </dsp:sp>
    <dsp:sp modelId="{25DF59B3-A994-4A47-BD5A-073A8A38DE28}">
      <dsp:nvSpPr>
        <dsp:cNvPr id="0" name=""/>
        <dsp:cNvSpPr/>
      </dsp:nvSpPr>
      <dsp:spPr>
        <a:xfrm rot="10800000">
          <a:off x="0" y="1179689"/>
          <a:ext cx="4799918" cy="1190749"/>
        </a:xfrm>
        <a:prstGeom prst="upArrowCallou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en-US" sz="2700" kern="1200" dirty="0" smtClean="0"/>
            <a:t>Message Structure </a:t>
          </a:r>
          <a:endParaRPr lang="en-US" sz="2700" kern="1200" dirty="0"/>
        </a:p>
      </dsp:txBody>
      <dsp:txXfrm rot="10800000">
        <a:off x="0" y="1179689"/>
        <a:ext cx="4799918" cy="773713"/>
      </dsp:txXfrm>
    </dsp:sp>
    <dsp:sp modelId="{500C7500-F125-4146-AA48-21DF74F49703}">
      <dsp:nvSpPr>
        <dsp:cNvPr id="0" name=""/>
        <dsp:cNvSpPr/>
      </dsp:nvSpPr>
      <dsp:spPr>
        <a:xfrm rot="10800000">
          <a:off x="0" y="553"/>
          <a:ext cx="4799918" cy="1190749"/>
        </a:xfrm>
        <a:prstGeom prst="upArrowCallou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en-US" sz="2700" kern="1200" dirty="0" smtClean="0"/>
            <a:t>Message Content</a:t>
          </a:r>
          <a:endParaRPr lang="en-US" sz="2700" kern="1200" dirty="0"/>
        </a:p>
      </dsp:txBody>
      <dsp:txXfrm rot="10800000">
        <a:off x="0" y="553"/>
        <a:ext cx="4799918" cy="7737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C4ACD-24AA-2F48-896C-18CAA1932AD4}">
      <dsp:nvSpPr>
        <dsp:cNvPr id="0" name=""/>
        <dsp:cNvSpPr/>
      </dsp:nvSpPr>
      <dsp:spPr>
        <a:xfrm>
          <a:off x="1433930" y="661516"/>
          <a:ext cx="4417497" cy="4417497"/>
        </a:xfrm>
        <a:prstGeom prst="blockArc">
          <a:avLst>
            <a:gd name="adj1" fmla="val 1188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02124E-CAF0-AD48-A8F9-24F12C2EC050}">
      <dsp:nvSpPr>
        <dsp:cNvPr id="0" name=""/>
        <dsp:cNvSpPr/>
      </dsp:nvSpPr>
      <dsp:spPr>
        <a:xfrm>
          <a:off x="1433930" y="661516"/>
          <a:ext cx="4417497" cy="4417497"/>
        </a:xfrm>
        <a:prstGeom prst="blockArc">
          <a:avLst>
            <a:gd name="adj1" fmla="val 7560000"/>
            <a:gd name="adj2" fmla="val 1188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27EDC4-48AF-8F4B-B194-B57BB0EEB562}">
      <dsp:nvSpPr>
        <dsp:cNvPr id="0" name=""/>
        <dsp:cNvSpPr/>
      </dsp:nvSpPr>
      <dsp:spPr>
        <a:xfrm>
          <a:off x="1433930" y="661516"/>
          <a:ext cx="4417497" cy="4417497"/>
        </a:xfrm>
        <a:prstGeom prst="blockArc">
          <a:avLst>
            <a:gd name="adj1" fmla="val 3240000"/>
            <a:gd name="adj2" fmla="val 756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D081D5-5649-F845-A994-E3B96670DD73}">
      <dsp:nvSpPr>
        <dsp:cNvPr id="0" name=""/>
        <dsp:cNvSpPr/>
      </dsp:nvSpPr>
      <dsp:spPr>
        <a:xfrm>
          <a:off x="1433930" y="661516"/>
          <a:ext cx="4417497" cy="4417497"/>
        </a:xfrm>
        <a:prstGeom prst="blockArc">
          <a:avLst>
            <a:gd name="adj1" fmla="val 20520000"/>
            <a:gd name="adj2" fmla="val 324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ED9491-D4CA-6342-8C46-DF59F54A5DBB}">
      <dsp:nvSpPr>
        <dsp:cNvPr id="0" name=""/>
        <dsp:cNvSpPr/>
      </dsp:nvSpPr>
      <dsp:spPr>
        <a:xfrm>
          <a:off x="1433930" y="661516"/>
          <a:ext cx="4417497" cy="4417497"/>
        </a:xfrm>
        <a:prstGeom prst="blockArc">
          <a:avLst>
            <a:gd name="adj1" fmla="val 16200000"/>
            <a:gd name="adj2" fmla="val 2052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C9AED8-A12B-0847-B3F7-4296F0CFC350}">
      <dsp:nvSpPr>
        <dsp:cNvPr id="0" name=""/>
        <dsp:cNvSpPr/>
      </dsp:nvSpPr>
      <dsp:spPr>
        <a:xfrm>
          <a:off x="2377647" y="1612660"/>
          <a:ext cx="2530063" cy="2515209"/>
        </a:xfrm>
        <a:prstGeom prst="ellipse">
          <a:avLst/>
        </a:prstGeom>
        <a:solidFill>
          <a:schemeClr val="accent5"/>
        </a:solidFill>
        <a:ln w="31750" cap="flat"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Company Image And Message </a:t>
          </a:r>
          <a:endParaRPr lang="en-US" sz="2700" kern="1200" dirty="0"/>
        </a:p>
      </dsp:txBody>
      <dsp:txXfrm>
        <a:off x="2748166" y="1981004"/>
        <a:ext cx="1789025" cy="1778521"/>
      </dsp:txXfrm>
    </dsp:sp>
    <dsp:sp modelId="{B4835329-400C-6E49-9DB1-5649C42C94C4}">
      <dsp:nvSpPr>
        <dsp:cNvPr id="0" name=""/>
        <dsp:cNvSpPr/>
      </dsp:nvSpPr>
      <dsp:spPr>
        <a:xfrm>
          <a:off x="2930507" y="620"/>
          <a:ext cx="1424344" cy="14243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Advertising</a:t>
          </a:r>
          <a:endParaRPr lang="en-US" sz="1400" kern="1200" dirty="0"/>
        </a:p>
      </dsp:txBody>
      <dsp:txXfrm>
        <a:off x="3139097" y="209210"/>
        <a:ext cx="1007164" cy="1007164"/>
      </dsp:txXfrm>
    </dsp:sp>
    <dsp:sp modelId="{C0BA3FD7-34EF-574D-B7F1-70C8D19D94F0}">
      <dsp:nvSpPr>
        <dsp:cNvPr id="0" name=""/>
        <dsp:cNvSpPr/>
      </dsp:nvSpPr>
      <dsp:spPr>
        <a:xfrm>
          <a:off x="4982385" y="1491397"/>
          <a:ext cx="1424344" cy="14243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Personal </a:t>
          </a:r>
        </a:p>
        <a:p>
          <a:pPr lvl="0" algn="ctr" defTabSz="622300">
            <a:lnSpc>
              <a:spcPct val="90000"/>
            </a:lnSpc>
            <a:spcBef>
              <a:spcPct val="0"/>
            </a:spcBef>
            <a:spcAft>
              <a:spcPct val="35000"/>
            </a:spcAft>
          </a:pPr>
          <a:r>
            <a:rPr lang="en-US" sz="1400" kern="1200" dirty="0" smtClean="0"/>
            <a:t>Selling</a:t>
          </a:r>
          <a:endParaRPr lang="en-US" sz="1400" kern="1200" dirty="0"/>
        </a:p>
      </dsp:txBody>
      <dsp:txXfrm>
        <a:off x="5190975" y="1699987"/>
        <a:ext cx="1007164" cy="1007164"/>
      </dsp:txXfrm>
    </dsp:sp>
    <dsp:sp modelId="{2F8C672B-48D8-2C4F-802C-D95285BE77C9}">
      <dsp:nvSpPr>
        <dsp:cNvPr id="0" name=""/>
        <dsp:cNvSpPr/>
      </dsp:nvSpPr>
      <dsp:spPr>
        <a:xfrm>
          <a:off x="4198637" y="3903524"/>
          <a:ext cx="1424344" cy="14243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Public </a:t>
          </a:r>
        </a:p>
        <a:p>
          <a:pPr lvl="0" algn="ctr" defTabSz="622300">
            <a:lnSpc>
              <a:spcPct val="90000"/>
            </a:lnSpc>
            <a:spcBef>
              <a:spcPct val="0"/>
            </a:spcBef>
            <a:spcAft>
              <a:spcPct val="35000"/>
            </a:spcAft>
          </a:pPr>
          <a:r>
            <a:rPr lang="en-US" sz="1400" kern="1200" dirty="0" smtClean="0"/>
            <a:t>Relations </a:t>
          </a:r>
          <a:endParaRPr lang="en-US" sz="1400" kern="1200" dirty="0"/>
        </a:p>
      </dsp:txBody>
      <dsp:txXfrm>
        <a:off x="4407227" y="4112114"/>
        <a:ext cx="1007164" cy="1007164"/>
      </dsp:txXfrm>
    </dsp:sp>
    <dsp:sp modelId="{F174CF13-4747-0A47-BE4B-39A788E0B81A}">
      <dsp:nvSpPr>
        <dsp:cNvPr id="0" name=""/>
        <dsp:cNvSpPr/>
      </dsp:nvSpPr>
      <dsp:spPr>
        <a:xfrm>
          <a:off x="1662376" y="3903524"/>
          <a:ext cx="1424344" cy="14243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Direct Marketing </a:t>
          </a:r>
          <a:endParaRPr lang="en-US" sz="1400" kern="1200" dirty="0"/>
        </a:p>
      </dsp:txBody>
      <dsp:txXfrm>
        <a:off x="1870966" y="4112114"/>
        <a:ext cx="1007164" cy="1007164"/>
      </dsp:txXfrm>
    </dsp:sp>
    <dsp:sp modelId="{B0E2560E-A270-8846-B28E-FDEB4CBE0AE6}">
      <dsp:nvSpPr>
        <dsp:cNvPr id="0" name=""/>
        <dsp:cNvSpPr/>
      </dsp:nvSpPr>
      <dsp:spPr>
        <a:xfrm>
          <a:off x="878629" y="1491397"/>
          <a:ext cx="1424344" cy="14243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Advertising </a:t>
          </a:r>
          <a:endParaRPr lang="en-US" sz="1400" kern="1200" dirty="0"/>
        </a:p>
      </dsp:txBody>
      <dsp:txXfrm>
        <a:off x="1087219" y="1699987"/>
        <a:ext cx="1007164" cy="10071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5DE92-1BE0-BF4E-8261-14B6BF85F58C}">
      <dsp:nvSpPr>
        <dsp:cNvPr id="0" name=""/>
        <dsp:cNvSpPr/>
      </dsp:nvSpPr>
      <dsp:spPr>
        <a:xfrm>
          <a:off x="728739" y="466158"/>
          <a:ext cx="1422568" cy="1243504"/>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BF617F-5BB4-064B-993D-6A4A542F6442}">
      <dsp:nvSpPr>
        <dsp:cNvPr id="0" name=""/>
        <dsp:cNvSpPr/>
      </dsp:nvSpPr>
      <dsp:spPr>
        <a:xfrm>
          <a:off x="4089" y="364374"/>
          <a:ext cx="1449298" cy="14470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Objectives</a:t>
          </a:r>
        </a:p>
        <a:p>
          <a:pPr lvl="0" algn="ctr" defTabSz="488950">
            <a:lnSpc>
              <a:spcPct val="90000"/>
            </a:lnSpc>
            <a:spcBef>
              <a:spcPct val="0"/>
            </a:spcBef>
            <a:spcAft>
              <a:spcPct val="35000"/>
            </a:spcAft>
          </a:pPr>
          <a:r>
            <a:rPr lang="en-US" sz="1100" kern="1200" dirty="0" smtClean="0"/>
            <a:t>Setting</a:t>
          </a:r>
          <a:endParaRPr lang="en-US" sz="1100" kern="1200" dirty="0"/>
        </a:p>
      </dsp:txBody>
      <dsp:txXfrm>
        <a:off x="216334" y="576293"/>
        <a:ext cx="1024808" cy="1023234"/>
      </dsp:txXfrm>
    </dsp:sp>
    <dsp:sp modelId="{9504ED61-219B-EB47-B0FE-BFE7D22AF425}">
      <dsp:nvSpPr>
        <dsp:cNvPr id="0" name=""/>
        <dsp:cNvSpPr/>
      </dsp:nvSpPr>
      <dsp:spPr>
        <a:xfrm>
          <a:off x="2957993" y="466158"/>
          <a:ext cx="1422568" cy="1243504"/>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21B73F-1628-9045-8956-D432179AB237}">
      <dsp:nvSpPr>
        <dsp:cNvPr id="0" name=""/>
        <dsp:cNvSpPr/>
      </dsp:nvSpPr>
      <dsp:spPr>
        <a:xfrm>
          <a:off x="2240218" y="378091"/>
          <a:ext cx="1435549" cy="14196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Budget</a:t>
          </a:r>
        </a:p>
        <a:p>
          <a:pPr lvl="0" algn="ctr" defTabSz="444500">
            <a:lnSpc>
              <a:spcPct val="90000"/>
            </a:lnSpc>
            <a:spcBef>
              <a:spcPct val="0"/>
            </a:spcBef>
            <a:spcAft>
              <a:spcPct val="35000"/>
            </a:spcAft>
          </a:pPr>
          <a:r>
            <a:rPr lang="en-US" sz="1000" kern="1200" dirty="0" smtClean="0"/>
            <a:t>Decisions</a:t>
          </a:r>
          <a:endParaRPr lang="en-US" sz="1000" kern="1200" dirty="0"/>
        </a:p>
      </dsp:txBody>
      <dsp:txXfrm>
        <a:off x="2450449" y="585992"/>
        <a:ext cx="1015087" cy="1003836"/>
      </dsp:txXfrm>
    </dsp:sp>
    <dsp:sp modelId="{000216F2-931C-A646-AEF3-1CEEBB14BE20}">
      <dsp:nvSpPr>
        <dsp:cNvPr id="0" name=""/>
        <dsp:cNvSpPr/>
      </dsp:nvSpPr>
      <dsp:spPr>
        <a:xfrm>
          <a:off x="5164952" y="466158"/>
          <a:ext cx="1422568" cy="1243504"/>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318021-13EC-0E40-ABB4-BF815AB7590E}">
      <dsp:nvSpPr>
        <dsp:cNvPr id="0" name=""/>
        <dsp:cNvSpPr/>
      </dsp:nvSpPr>
      <dsp:spPr>
        <a:xfrm>
          <a:off x="4469472" y="388856"/>
          <a:ext cx="1390959" cy="13981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Message Decision</a:t>
          </a:r>
        </a:p>
        <a:p>
          <a:pPr lvl="0" algn="ctr" defTabSz="400050">
            <a:lnSpc>
              <a:spcPct val="90000"/>
            </a:lnSpc>
            <a:spcBef>
              <a:spcPct val="0"/>
            </a:spcBef>
            <a:spcAft>
              <a:spcPct val="35000"/>
            </a:spcAft>
          </a:pPr>
          <a:r>
            <a:rPr lang="en-US" sz="900" kern="1200" dirty="0" smtClean="0"/>
            <a:t>&amp;</a:t>
          </a:r>
        </a:p>
        <a:p>
          <a:pPr lvl="0" algn="ctr" defTabSz="400050">
            <a:lnSpc>
              <a:spcPct val="90000"/>
            </a:lnSpc>
            <a:spcBef>
              <a:spcPct val="0"/>
            </a:spcBef>
            <a:spcAft>
              <a:spcPct val="35000"/>
            </a:spcAft>
          </a:pPr>
          <a:r>
            <a:rPr lang="en-US" sz="900" kern="1200" dirty="0" smtClean="0"/>
            <a:t>Media Decision </a:t>
          </a:r>
          <a:endParaRPr lang="en-US" sz="900" kern="1200" dirty="0"/>
        </a:p>
      </dsp:txBody>
      <dsp:txXfrm>
        <a:off x="4673173" y="593604"/>
        <a:ext cx="983557" cy="988611"/>
      </dsp:txXfrm>
    </dsp:sp>
    <dsp:sp modelId="{C62A8CCE-D611-A14A-9C5D-AE607CE4CDAD}">
      <dsp:nvSpPr>
        <dsp:cNvPr id="0" name=""/>
        <dsp:cNvSpPr/>
      </dsp:nvSpPr>
      <dsp:spPr>
        <a:xfrm>
          <a:off x="7369902" y="466158"/>
          <a:ext cx="1422568" cy="1243504"/>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C1D9E9-41EB-E848-8796-A8F446E65D76}">
      <dsp:nvSpPr>
        <dsp:cNvPr id="0" name=""/>
        <dsp:cNvSpPr/>
      </dsp:nvSpPr>
      <dsp:spPr>
        <a:xfrm>
          <a:off x="6676432" y="395322"/>
          <a:ext cx="1386940" cy="13851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Advertising Evaluation </a:t>
          </a:r>
          <a:endParaRPr lang="en-US" sz="900" kern="1200" dirty="0"/>
        </a:p>
      </dsp:txBody>
      <dsp:txXfrm>
        <a:off x="6879545" y="598176"/>
        <a:ext cx="980714" cy="9794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A0329-483D-1B4A-81AB-5528DB925CDA}">
      <dsp:nvSpPr>
        <dsp:cNvPr id="0" name=""/>
        <dsp:cNvSpPr/>
      </dsp:nvSpPr>
      <dsp:spPr>
        <a:xfrm>
          <a:off x="2155507" y="2277603"/>
          <a:ext cx="1784985" cy="1784985"/>
        </a:xfrm>
        <a:prstGeom prst="ellipse">
          <a:avLst/>
        </a:prstGeom>
        <a:solidFill>
          <a:schemeClr val="accent5"/>
        </a:solidFill>
        <a:ln w="31750" cap="flat"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Sales Promotion Tools </a:t>
          </a:r>
          <a:endParaRPr lang="en-US" sz="1900" kern="1200" dirty="0"/>
        </a:p>
      </dsp:txBody>
      <dsp:txXfrm>
        <a:off x="2416912" y="2539008"/>
        <a:ext cx="1262175" cy="1262175"/>
      </dsp:txXfrm>
    </dsp:sp>
    <dsp:sp modelId="{BA760E99-CD6B-7946-BDD1-BEBA871ABD0F}">
      <dsp:nvSpPr>
        <dsp:cNvPr id="0" name=""/>
        <dsp:cNvSpPr/>
      </dsp:nvSpPr>
      <dsp:spPr>
        <a:xfrm rot="12900000">
          <a:off x="871449"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2DA4364-5FE3-3645-AF25-90E582E90A42}">
      <dsp:nvSpPr>
        <dsp:cNvPr id="0" name=""/>
        <dsp:cNvSpPr/>
      </dsp:nvSpPr>
      <dsp:spPr>
        <a:xfrm>
          <a:off x="160123" y="1063372"/>
          <a:ext cx="1695735" cy="1356588"/>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Consumer Promotions </a:t>
          </a:r>
          <a:endParaRPr lang="en-US" sz="2200" kern="1200" dirty="0"/>
        </a:p>
      </dsp:txBody>
      <dsp:txXfrm>
        <a:off x="199856" y="1103105"/>
        <a:ext cx="1616269" cy="1277122"/>
      </dsp:txXfrm>
    </dsp:sp>
    <dsp:sp modelId="{4661FCFE-7449-E640-BA7F-99754A63BD59}">
      <dsp:nvSpPr>
        <dsp:cNvPr id="0" name=""/>
        <dsp:cNvSpPr/>
      </dsp:nvSpPr>
      <dsp:spPr>
        <a:xfrm rot="16200000">
          <a:off x="2292993" y="1180352"/>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A9F78B5-8419-F04A-BEAB-9C422C20A487}">
      <dsp:nvSpPr>
        <dsp:cNvPr id="0" name=""/>
        <dsp:cNvSpPr/>
      </dsp:nvSpPr>
      <dsp:spPr>
        <a:xfrm>
          <a:off x="2200132" y="1411"/>
          <a:ext cx="1695735" cy="1356588"/>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Trade Promotions</a:t>
          </a:r>
          <a:endParaRPr lang="en-US" sz="2200" kern="1200" dirty="0"/>
        </a:p>
      </dsp:txBody>
      <dsp:txXfrm>
        <a:off x="2239865" y="41144"/>
        <a:ext cx="1616269" cy="1277122"/>
      </dsp:txXfrm>
    </dsp:sp>
    <dsp:sp modelId="{E5A55A20-1E6B-B846-8681-5589397B3423}">
      <dsp:nvSpPr>
        <dsp:cNvPr id="0" name=""/>
        <dsp:cNvSpPr/>
      </dsp:nvSpPr>
      <dsp:spPr>
        <a:xfrm rot="19500000">
          <a:off x="3714536"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ABCD5A5-64EB-6341-B7CE-FFD28401474D}">
      <dsp:nvSpPr>
        <dsp:cNvPr id="0" name=""/>
        <dsp:cNvSpPr/>
      </dsp:nvSpPr>
      <dsp:spPr>
        <a:xfrm>
          <a:off x="4240140" y="1063372"/>
          <a:ext cx="1695735" cy="1356588"/>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Business Promotions </a:t>
          </a:r>
          <a:endParaRPr lang="en-US" sz="2200" kern="1200" dirty="0"/>
        </a:p>
      </dsp:txBody>
      <dsp:txXfrm>
        <a:off x="4279873" y="1103105"/>
        <a:ext cx="1616269" cy="12771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8D47D-BC6E-8F47-A568-2EC271968CDA}">
      <dsp:nvSpPr>
        <dsp:cNvPr id="0" name=""/>
        <dsp:cNvSpPr/>
      </dsp:nvSpPr>
      <dsp:spPr>
        <a:xfrm>
          <a:off x="1636295" y="939817"/>
          <a:ext cx="345810" cy="91440"/>
        </a:xfrm>
        <a:custGeom>
          <a:avLst/>
          <a:gdLst/>
          <a:ahLst/>
          <a:cxnLst/>
          <a:rect l="0" t="0" r="0" b="0"/>
          <a:pathLst>
            <a:path>
              <a:moveTo>
                <a:pt x="0" y="45720"/>
              </a:moveTo>
              <a:lnTo>
                <a:pt x="345810"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99790" y="983655"/>
        <a:ext cx="18820" cy="3764"/>
      </dsp:txXfrm>
    </dsp:sp>
    <dsp:sp modelId="{768BDE85-B757-A645-90CB-BC94C4DEB6CB}">
      <dsp:nvSpPr>
        <dsp:cNvPr id="0" name=""/>
        <dsp:cNvSpPr/>
      </dsp:nvSpPr>
      <dsp:spPr>
        <a:xfrm>
          <a:off x="1527" y="494566"/>
          <a:ext cx="1636567" cy="981940"/>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Prospecting and Qualifying</a:t>
          </a:r>
          <a:endParaRPr lang="en-US" sz="1500" kern="1200" dirty="0"/>
        </a:p>
      </dsp:txBody>
      <dsp:txXfrm>
        <a:off x="1527" y="494566"/>
        <a:ext cx="1636567" cy="981940"/>
      </dsp:txXfrm>
    </dsp:sp>
    <dsp:sp modelId="{D57A9C79-9CFF-494D-956F-ADA64EB5C1BB}">
      <dsp:nvSpPr>
        <dsp:cNvPr id="0" name=""/>
        <dsp:cNvSpPr/>
      </dsp:nvSpPr>
      <dsp:spPr>
        <a:xfrm>
          <a:off x="3649272" y="939817"/>
          <a:ext cx="345810" cy="91440"/>
        </a:xfrm>
        <a:custGeom>
          <a:avLst/>
          <a:gdLst/>
          <a:ahLst/>
          <a:cxnLst/>
          <a:rect l="0" t="0" r="0" b="0"/>
          <a:pathLst>
            <a:path>
              <a:moveTo>
                <a:pt x="0" y="45720"/>
              </a:moveTo>
              <a:lnTo>
                <a:pt x="345810"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12767" y="983655"/>
        <a:ext cx="18820" cy="3764"/>
      </dsp:txXfrm>
    </dsp:sp>
    <dsp:sp modelId="{E6A31D5F-36E1-D146-81F7-DD0B31496C73}">
      <dsp:nvSpPr>
        <dsp:cNvPr id="0" name=""/>
        <dsp:cNvSpPr/>
      </dsp:nvSpPr>
      <dsp:spPr>
        <a:xfrm>
          <a:off x="2014505" y="494566"/>
          <a:ext cx="1636567" cy="981940"/>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err="1" smtClean="0"/>
            <a:t>Preapproach</a:t>
          </a:r>
          <a:endParaRPr lang="en-US" sz="1500" kern="1200" dirty="0"/>
        </a:p>
      </dsp:txBody>
      <dsp:txXfrm>
        <a:off x="2014505" y="494566"/>
        <a:ext cx="1636567" cy="981940"/>
      </dsp:txXfrm>
    </dsp:sp>
    <dsp:sp modelId="{BC29908A-2C51-F143-A7CC-81D32F41BE97}">
      <dsp:nvSpPr>
        <dsp:cNvPr id="0" name=""/>
        <dsp:cNvSpPr/>
      </dsp:nvSpPr>
      <dsp:spPr>
        <a:xfrm>
          <a:off x="5662250" y="939817"/>
          <a:ext cx="345810" cy="91440"/>
        </a:xfrm>
        <a:custGeom>
          <a:avLst/>
          <a:gdLst/>
          <a:ahLst/>
          <a:cxnLst/>
          <a:rect l="0" t="0" r="0" b="0"/>
          <a:pathLst>
            <a:path>
              <a:moveTo>
                <a:pt x="0" y="45720"/>
              </a:moveTo>
              <a:lnTo>
                <a:pt x="345810"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25745" y="983655"/>
        <a:ext cx="18820" cy="3764"/>
      </dsp:txXfrm>
    </dsp:sp>
    <dsp:sp modelId="{219C6C12-615F-0644-847A-4FD25241EBD0}">
      <dsp:nvSpPr>
        <dsp:cNvPr id="0" name=""/>
        <dsp:cNvSpPr/>
      </dsp:nvSpPr>
      <dsp:spPr>
        <a:xfrm>
          <a:off x="4027483" y="494566"/>
          <a:ext cx="1636567" cy="981940"/>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Approach </a:t>
          </a:r>
          <a:endParaRPr lang="en-US" sz="1500" kern="1200" dirty="0"/>
        </a:p>
      </dsp:txBody>
      <dsp:txXfrm>
        <a:off x="4027483" y="494566"/>
        <a:ext cx="1636567" cy="981940"/>
      </dsp:txXfrm>
    </dsp:sp>
    <dsp:sp modelId="{09053BA9-2C0D-D247-9B32-BD5F7009B243}">
      <dsp:nvSpPr>
        <dsp:cNvPr id="0" name=""/>
        <dsp:cNvSpPr/>
      </dsp:nvSpPr>
      <dsp:spPr>
        <a:xfrm>
          <a:off x="819811" y="1474707"/>
          <a:ext cx="6038933" cy="345810"/>
        </a:xfrm>
        <a:custGeom>
          <a:avLst/>
          <a:gdLst/>
          <a:ahLst/>
          <a:cxnLst/>
          <a:rect l="0" t="0" r="0" b="0"/>
          <a:pathLst>
            <a:path>
              <a:moveTo>
                <a:pt x="6038933" y="0"/>
              </a:moveTo>
              <a:lnTo>
                <a:pt x="6038933" y="190005"/>
              </a:lnTo>
              <a:lnTo>
                <a:pt x="0" y="190005"/>
              </a:lnTo>
              <a:lnTo>
                <a:pt x="0" y="34581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88011" y="1645730"/>
        <a:ext cx="302532" cy="3764"/>
      </dsp:txXfrm>
    </dsp:sp>
    <dsp:sp modelId="{C29A1081-177A-C145-A0F4-E11EF4091C3E}">
      <dsp:nvSpPr>
        <dsp:cNvPr id="0" name=""/>
        <dsp:cNvSpPr/>
      </dsp:nvSpPr>
      <dsp:spPr>
        <a:xfrm>
          <a:off x="6040460" y="494566"/>
          <a:ext cx="1636567" cy="981940"/>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Presentation and Demonstration </a:t>
          </a:r>
          <a:endParaRPr lang="en-US" sz="1500" kern="1200" dirty="0"/>
        </a:p>
      </dsp:txBody>
      <dsp:txXfrm>
        <a:off x="6040460" y="494566"/>
        <a:ext cx="1636567" cy="981940"/>
      </dsp:txXfrm>
    </dsp:sp>
    <dsp:sp modelId="{56FAAFEE-AE6A-D549-BE1D-14B244A47937}">
      <dsp:nvSpPr>
        <dsp:cNvPr id="0" name=""/>
        <dsp:cNvSpPr/>
      </dsp:nvSpPr>
      <dsp:spPr>
        <a:xfrm>
          <a:off x="1636295" y="2298167"/>
          <a:ext cx="345810" cy="91440"/>
        </a:xfrm>
        <a:custGeom>
          <a:avLst/>
          <a:gdLst/>
          <a:ahLst/>
          <a:cxnLst/>
          <a:rect l="0" t="0" r="0" b="0"/>
          <a:pathLst>
            <a:path>
              <a:moveTo>
                <a:pt x="0" y="45720"/>
              </a:moveTo>
              <a:lnTo>
                <a:pt x="345810"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99790" y="2342005"/>
        <a:ext cx="18820" cy="3764"/>
      </dsp:txXfrm>
    </dsp:sp>
    <dsp:sp modelId="{D728063E-8EDB-9648-A393-61ACABDC36EB}">
      <dsp:nvSpPr>
        <dsp:cNvPr id="0" name=""/>
        <dsp:cNvSpPr/>
      </dsp:nvSpPr>
      <dsp:spPr>
        <a:xfrm>
          <a:off x="1527" y="1852917"/>
          <a:ext cx="1636567" cy="981940"/>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Handling Objections </a:t>
          </a:r>
          <a:endParaRPr lang="en-US" sz="1500" kern="1200" dirty="0"/>
        </a:p>
      </dsp:txBody>
      <dsp:txXfrm>
        <a:off x="1527" y="1852917"/>
        <a:ext cx="1636567" cy="981940"/>
      </dsp:txXfrm>
    </dsp:sp>
    <dsp:sp modelId="{1267EA0E-7958-1446-900E-139D119423DA}">
      <dsp:nvSpPr>
        <dsp:cNvPr id="0" name=""/>
        <dsp:cNvSpPr/>
      </dsp:nvSpPr>
      <dsp:spPr>
        <a:xfrm>
          <a:off x="3649272" y="2298167"/>
          <a:ext cx="345810" cy="91440"/>
        </a:xfrm>
        <a:custGeom>
          <a:avLst/>
          <a:gdLst/>
          <a:ahLst/>
          <a:cxnLst/>
          <a:rect l="0" t="0" r="0" b="0"/>
          <a:pathLst>
            <a:path>
              <a:moveTo>
                <a:pt x="0" y="45720"/>
              </a:moveTo>
              <a:lnTo>
                <a:pt x="345810"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12767" y="2342005"/>
        <a:ext cx="18820" cy="3764"/>
      </dsp:txXfrm>
    </dsp:sp>
    <dsp:sp modelId="{1B3A0548-28E0-6449-81B9-E86C01C3E42E}">
      <dsp:nvSpPr>
        <dsp:cNvPr id="0" name=""/>
        <dsp:cNvSpPr/>
      </dsp:nvSpPr>
      <dsp:spPr>
        <a:xfrm>
          <a:off x="2014505" y="1852917"/>
          <a:ext cx="1636567" cy="981940"/>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Closing </a:t>
          </a:r>
          <a:endParaRPr lang="en-US" sz="1500" kern="1200" dirty="0"/>
        </a:p>
      </dsp:txBody>
      <dsp:txXfrm>
        <a:off x="2014505" y="1852917"/>
        <a:ext cx="1636567" cy="981940"/>
      </dsp:txXfrm>
    </dsp:sp>
    <dsp:sp modelId="{511D8D78-496E-D14A-AE18-458DED0AA7F5}">
      <dsp:nvSpPr>
        <dsp:cNvPr id="0" name=""/>
        <dsp:cNvSpPr/>
      </dsp:nvSpPr>
      <dsp:spPr>
        <a:xfrm>
          <a:off x="4027483" y="1852917"/>
          <a:ext cx="1636567" cy="981940"/>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Follow-up</a:t>
          </a:r>
          <a:endParaRPr lang="en-US" sz="1500" kern="1200" dirty="0"/>
        </a:p>
      </dsp:txBody>
      <dsp:txXfrm>
        <a:off x="4027483" y="1852917"/>
        <a:ext cx="1636567" cy="9819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491B2-5494-7E4C-B6C2-37D865B98383}">
      <dsp:nvSpPr>
        <dsp:cNvPr id="0" name=""/>
        <dsp:cNvSpPr/>
      </dsp:nvSpPr>
      <dsp:spPr>
        <a:xfrm>
          <a:off x="3606784" y="2556476"/>
          <a:ext cx="1293287" cy="1293287"/>
        </a:xfrm>
        <a:prstGeom prst="ellipse">
          <a:avLst/>
        </a:prstGeom>
        <a:solidFill>
          <a:schemeClr val="accent5"/>
        </a:solidFill>
        <a:ln w="31750" cap="flat"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Direct Marketing</a:t>
          </a:r>
          <a:endParaRPr lang="en-US" sz="1400" kern="1200" dirty="0">
            <a:solidFill>
              <a:schemeClr val="tx1"/>
            </a:solidFill>
          </a:endParaRPr>
        </a:p>
      </dsp:txBody>
      <dsp:txXfrm>
        <a:off x="3796181" y="2745873"/>
        <a:ext cx="914493" cy="914493"/>
      </dsp:txXfrm>
    </dsp:sp>
    <dsp:sp modelId="{53406FD2-8BCD-7E4D-A40F-8FF6130F0EF1}">
      <dsp:nvSpPr>
        <dsp:cNvPr id="0" name=""/>
        <dsp:cNvSpPr/>
      </dsp:nvSpPr>
      <dsp:spPr>
        <a:xfrm rot="16200000">
          <a:off x="4005306" y="1882508"/>
          <a:ext cx="496243" cy="439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071264" y="2036409"/>
        <a:ext cx="364328" cy="263831"/>
      </dsp:txXfrm>
    </dsp:sp>
    <dsp:sp modelId="{7FF34858-E7AA-D44B-A14C-775346E0882C}">
      <dsp:nvSpPr>
        <dsp:cNvPr id="0" name=""/>
        <dsp:cNvSpPr/>
      </dsp:nvSpPr>
      <dsp:spPr>
        <a:xfrm>
          <a:off x="3445123" y="3559"/>
          <a:ext cx="1616608" cy="1616608"/>
        </a:xfrm>
        <a:prstGeom prst="ellipse">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Face-to-face</a:t>
          </a:r>
          <a:endParaRPr lang="en-US" sz="1200" kern="1200" dirty="0"/>
        </a:p>
      </dsp:txBody>
      <dsp:txXfrm>
        <a:off x="3681870" y="240306"/>
        <a:ext cx="1143114" cy="1143114"/>
      </dsp:txXfrm>
    </dsp:sp>
    <dsp:sp modelId="{88E51283-1951-954E-8C03-DCC7920AE87D}">
      <dsp:nvSpPr>
        <dsp:cNvPr id="0" name=""/>
        <dsp:cNvSpPr/>
      </dsp:nvSpPr>
      <dsp:spPr>
        <a:xfrm rot="19285714">
          <a:off x="4865909" y="2296952"/>
          <a:ext cx="496243" cy="439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880299" y="2426019"/>
        <a:ext cx="364328" cy="263831"/>
      </dsp:txXfrm>
    </dsp:sp>
    <dsp:sp modelId="{649771BD-B5A9-314D-80FD-D0E1F8284CF9}">
      <dsp:nvSpPr>
        <dsp:cNvPr id="0" name=""/>
        <dsp:cNvSpPr/>
      </dsp:nvSpPr>
      <dsp:spPr>
        <a:xfrm>
          <a:off x="5314682" y="903891"/>
          <a:ext cx="1616608" cy="1616608"/>
        </a:xfrm>
        <a:prstGeom prst="ellipse">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Online </a:t>
          </a:r>
          <a:endParaRPr lang="en-US" sz="1200" kern="1200" dirty="0"/>
        </a:p>
      </dsp:txBody>
      <dsp:txXfrm>
        <a:off x="5551429" y="1140638"/>
        <a:ext cx="1143114" cy="1143114"/>
      </dsp:txXfrm>
    </dsp:sp>
    <dsp:sp modelId="{E11699A1-E872-8246-AF2B-74B9522E3830}">
      <dsp:nvSpPr>
        <dsp:cNvPr id="0" name=""/>
        <dsp:cNvSpPr/>
      </dsp:nvSpPr>
      <dsp:spPr>
        <a:xfrm rot="771429">
          <a:off x="5078461" y="3228201"/>
          <a:ext cx="496243" cy="439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080115" y="3301467"/>
        <a:ext cx="364328" cy="263831"/>
      </dsp:txXfrm>
    </dsp:sp>
    <dsp:sp modelId="{B7E7033C-8E56-4649-B9F9-29E1A42A8BD0}">
      <dsp:nvSpPr>
        <dsp:cNvPr id="0" name=""/>
        <dsp:cNvSpPr/>
      </dsp:nvSpPr>
      <dsp:spPr>
        <a:xfrm>
          <a:off x="5776425" y="2926919"/>
          <a:ext cx="1616608" cy="1616608"/>
        </a:xfrm>
        <a:prstGeom prst="ellipse">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Catalog </a:t>
          </a:r>
          <a:endParaRPr lang="en-US" sz="1200" kern="1200" dirty="0"/>
        </a:p>
      </dsp:txBody>
      <dsp:txXfrm>
        <a:off x="6013172" y="3163666"/>
        <a:ext cx="1143114" cy="1143114"/>
      </dsp:txXfrm>
    </dsp:sp>
    <dsp:sp modelId="{5048A77E-CBDA-424E-9F31-0A3880ED0661}">
      <dsp:nvSpPr>
        <dsp:cNvPr id="0" name=""/>
        <dsp:cNvSpPr/>
      </dsp:nvSpPr>
      <dsp:spPr>
        <a:xfrm rot="3857143">
          <a:off x="4482905" y="3975005"/>
          <a:ext cx="496243" cy="439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520245" y="4003522"/>
        <a:ext cx="364328" cy="263831"/>
      </dsp:txXfrm>
    </dsp:sp>
    <dsp:sp modelId="{6B8EA8A4-3487-4548-889A-2030B3FCD7B8}">
      <dsp:nvSpPr>
        <dsp:cNvPr id="0" name=""/>
        <dsp:cNvSpPr/>
      </dsp:nvSpPr>
      <dsp:spPr>
        <a:xfrm>
          <a:off x="4482650" y="4549262"/>
          <a:ext cx="1616608" cy="1616608"/>
        </a:xfrm>
        <a:prstGeom prst="ellipse">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Telemarketing</a:t>
          </a:r>
          <a:endParaRPr lang="en-US" sz="1200" kern="1200" dirty="0"/>
        </a:p>
      </dsp:txBody>
      <dsp:txXfrm>
        <a:off x="4719397" y="4786009"/>
        <a:ext cx="1143114" cy="1143114"/>
      </dsp:txXfrm>
    </dsp:sp>
    <dsp:sp modelId="{45FF8C99-8094-7F45-BF4E-D48EF6F4A6DD}">
      <dsp:nvSpPr>
        <dsp:cNvPr id="0" name=""/>
        <dsp:cNvSpPr/>
      </dsp:nvSpPr>
      <dsp:spPr>
        <a:xfrm rot="6942857">
          <a:off x="3527707" y="3975005"/>
          <a:ext cx="496243" cy="439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622282" y="4003522"/>
        <a:ext cx="364328" cy="263831"/>
      </dsp:txXfrm>
    </dsp:sp>
    <dsp:sp modelId="{B8B41904-E470-6548-B293-AF60CFCA9B2A}">
      <dsp:nvSpPr>
        <dsp:cNvPr id="0" name=""/>
        <dsp:cNvSpPr/>
      </dsp:nvSpPr>
      <dsp:spPr>
        <a:xfrm>
          <a:off x="2407596" y="4549262"/>
          <a:ext cx="1616608" cy="1616608"/>
        </a:xfrm>
        <a:prstGeom prst="ellipse">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DRTV</a:t>
          </a:r>
          <a:endParaRPr lang="en-US" sz="1200" kern="1200" dirty="0"/>
        </a:p>
      </dsp:txBody>
      <dsp:txXfrm>
        <a:off x="2644343" y="4786009"/>
        <a:ext cx="1143114" cy="1143114"/>
      </dsp:txXfrm>
    </dsp:sp>
    <dsp:sp modelId="{5EE989B7-10AE-DF47-80DA-E99DDF4FFEFD}">
      <dsp:nvSpPr>
        <dsp:cNvPr id="0" name=""/>
        <dsp:cNvSpPr/>
      </dsp:nvSpPr>
      <dsp:spPr>
        <a:xfrm rot="10028571">
          <a:off x="2932151" y="3228201"/>
          <a:ext cx="496243" cy="439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062412" y="3301467"/>
        <a:ext cx="364328" cy="263831"/>
      </dsp:txXfrm>
    </dsp:sp>
    <dsp:sp modelId="{133D0929-2C22-D44F-B4D8-071D7037C183}">
      <dsp:nvSpPr>
        <dsp:cNvPr id="0" name=""/>
        <dsp:cNvSpPr/>
      </dsp:nvSpPr>
      <dsp:spPr>
        <a:xfrm>
          <a:off x="1113821" y="2926919"/>
          <a:ext cx="1616608" cy="1616608"/>
        </a:xfrm>
        <a:prstGeom prst="ellipse">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Kiosk</a:t>
          </a:r>
          <a:endParaRPr lang="en-US" sz="1200" kern="1200" dirty="0"/>
        </a:p>
      </dsp:txBody>
      <dsp:txXfrm>
        <a:off x="1350568" y="3163666"/>
        <a:ext cx="1143114" cy="1143114"/>
      </dsp:txXfrm>
    </dsp:sp>
    <dsp:sp modelId="{D93022ED-79B8-3D42-B907-47DDD8DE04A7}">
      <dsp:nvSpPr>
        <dsp:cNvPr id="0" name=""/>
        <dsp:cNvSpPr/>
      </dsp:nvSpPr>
      <dsp:spPr>
        <a:xfrm rot="13114286">
          <a:off x="3144703" y="2296952"/>
          <a:ext cx="496243" cy="439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262228" y="2426019"/>
        <a:ext cx="364328" cy="263831"/>
      </dsp:txXfrm>
    </dsp:sp>
    <dsp:sp modelId="{8D4238DF-92D7-2F45-A714-A426092C7CE2}">
      <dsp:nvSpPr>
        <dsp:cNvPr id="0" name=""/>
        <dsp:cNvSpPr/>
      </dsp:nvSpPr>
      <dsp:spPr>
        <a:xfrm>
          <a:off x="1575564" y="903891"/>
          <a:ext cx="1616608" cy="1616608"/>
        </a:xfrm>
        <a:prstGeom prst="ellipse">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Direct Mail</a:t>
          </a:r>
          <a:endParaRPr lang="en-US" sz="1200" kern="1200" dirty="0"/>
        </a:p>
      </dsp:txBody>
      <dsp:txXfrm>
        <a:off x="1812311" y="1140638"/>
        <a:ext cx="1143114" cy="11431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EA9FAA7-C451-E348-AA98-6D9FFAE70269}" type="datetimeFigureOut">
              <a:rPr lang="en-US" smtClean="0"/>
              <a:t>5/13/14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5D454A9-0257-1045-951F-16F1BEB0C54C}" type="slidenum">
              <a:rPr lang="en-US" smtClean="0"/>
              <a:t>‹#›</a:t>
            </a:fld>
            <a:endParaRPr lang="en-US"/>
          </a:p>
        </p:txBody>
      </p:sp>
    </p:spTree>
    <p:extLst>
      <p:ext uri="{BB962C8B-B14F-4D97-AF65-F5344CB8AC3E}">
        <p14:creationId xmlns:p14="http://schemas.microsoft.com/office/powerpoint/2010/main" val="2672315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D6205D7-1693-BE43-97C9-B5EC7B71A8E8}" type="datetimeFigureOut">
              <a:rPr lang="en-US" smtClean="0"/>
              <a:t>5/13/14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3ABE26F-B986-144F-AAD4-C78FB0801002}" type="slidenum">
              <a:rPr lang="en-US" smtClean="0"/>
              <a:t>‹#›</a:t>
            </a:fld>
            <a:endParaRPr lang="en-US"/>
          </a:p>
        </p:txBody>
      </p:sp>
    </p:spTree>
    <p:extLst>
      <p:ext uri="{BB962C8B-B14F-4D97-AF65-F5344CB8AC3E}">
        <p14:creationId xmlns:p14="http://schemas.microsoft.com/office/powerpoint/2010/main" val="1989578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BE26F-B986-144F-AAD4-C78FB0801002}" type="slidenum">
              <a:rPr lang="en-US" smtClean="0"/>
              <a:t>1</a:t>
            </a:fld>
            <a:endParaRPr lang="en-US"/>
          </a:p>
        </p:txBody>
      </p:sp>
    </p:spTree>
    <p:extLst>
      <p:ext uri="{BB962C8B-B14F-4D97-AF65-F5344CB8AC3E}">
        <p14:creationId xmlns:p14="http://schemas.microsoft.com/office/powerpoint/2010/main" val="2719048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a:t>
            </a:r>
            <a:r>
              <a:rPr lang="en-US" baseline="0" dirty="0" smtClean="0"/>
              <a:t> relations, especially once the company is known, allows companies to build relationships in often times free settings. I.e. YouTube, community service, online forums only require labor expenses, not pricey ad times.</a:t>
            </a:r>
          </a:p>
          <a:p>
            <a:endParaRPr lang="en-US" dirty="0" smtClean="0"/>
          </a:p>
          <a:p>
            <a:r>
              <a:rPr lang="en-US" dirty="0" smtClean="0"/>
              <a:t>The Old</a:t>
            </a:r>
            <a:r>
              <a:rPr lang="en-US" baseline="0" dirty="0" smtClean="0"/>
              <a:t> Spice Man has been one of the most successful public relations campaigns of all time.  The most viewed company channel on you tube, with the second most amount of followers.  </a:t>
            </a:r>
          </a:p>
          <a:p>
            <a:endParaRPr lang="en-US" baseline="0" dirty="0" smtClean="0"/>
          </a:p>
          <a:p>
            <a:r>
              <a:rPr lang="en-US" baseline="0" dirty="0" smtClean="0"/>
              <a:t>Fast and constant response to public comments and questions via 30 second videos featuring the old spice man.   This made customers feel they were really being listened to.  Responses often times de-flattered the company, instead honoring normal people.  Responded to talk show hosts’ conversations about Old Spice, taking advantage of those celebrities’ popular channels.</a:t>
            </a:r>
          </a:p>
          <a:p>
            <a:endParaRPr lang="en-US" baseline="0" dirty="0" smtClean="0"/>
          </a:p>
          <a:p>
            <a:r>
              <a:rPr lang="en-US" baseline="0" dirty="0" smtClean="0"/>
              <a:t>Responses to public’s comments encouraged people to watch and comment.  On top of this, Old Spice has encouraged other peoples’ parodies of their videos by commenting on these and encouraging such heightened engagement.</a:t>
            </a:r>
          </a:p>
          <a:p>
            <a:endParaRPr lang="en-US" dirty="0" smtClean="0"/>
          </a:p>
          <a:p>
            <a:r>
              <a:rPr lang="en-US" dirty="0" smtClean="0"/>
              <a:t>This ultimately</a:t>
            </a:r>
            <a:r>
              <a:rPr lang="en-US" baseline="0" dirty="0" smtClean="0"/>
              <a:t> shows the public that the company cares and will make public involvement worth peoples’ time.  This has helped the company create one of the largest and most successful public relations campaigns which can easily and quickly reach hundreds of thousands of people each message.</a:t>
            </a:r>
            <a:endParaRPr lang="en-US" dirty="0" smtClean="0"/>
          </a:p>
          <a:p>
            <a:endParaRPr lang="en-US" dirty="0"/>
          </a:p>
        </p:txBody>
      </p:sp>
      <p:sp>
        <p:nvSpPr>
          <p:cNvPr id="4" name="Slide Number Placeholder 3"/>
          <p:cNvSpPr>
            <a:spLocks noGrp="1"/>
          </p:cNvSpPr>
          <p:nvPr>
            <p:ph type="sldNum" sz="quarter" idx="10"/>
          </p:nvPr>
        </p:nvSpPr>
        <p:spPr/>
        <p:txBody>
          <a:bodyPr/>
          <a:lstStyle/>
          <a:p>
            <a:fld id="{23ABE26F-B986-144F-AAD4-C78FB0801002}" type="slidenum">
              <a:rPr lang="en-US" smtClean="0"/>
              <a:t>12</a:t>
            </a:fld>
            <a:endParaRPr lang="en-US"/>
          </a:p>
        </p:txBody>
      </p:sp>
    </p:spTree>
    <p:extLst>
      <p:ext uri="{BB962C8B-B14F-4D97-AF65-F5344CB8AC3E}">
        <p14:creationId xmlns:p14="http://schemas.microsoft.com/office/powerpoint/2010/main" val="258537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Old</a:t>
            </a:r>
            <a:r>
              <a:rPr lang="en-US" baseline="0" dirty="0" smtClean="0"/>
              <a:t> Spice Man has been one of the most successful public relations campaigns of all time.  The most viewed company channel on you tube, with the second most amount of followers.  </a:t>
            </a:r>
          </a:p>
          <a:p>
            <a:endParaRPr lang="en-US" dirty="0" smtClean="0"/>
          </a:p>
          <a:p>
            <a:r>
              <a:rPr lang="en-US" dirty="0" smtClean="0"/>
              <a:t>Most response</a:t>
            </a:r>
            <a:r>
              <a:rPr lang="en-US" baseline="0" dirty="0" smtClean="0"/>
              <a:t> videos were only permitted a set amount of minutes and two takes, ensuring low costs of public relations.  </a:t>
            </a:r>
          </a:p>
          <a:p>
            <a:endParaRPr lang="en-US" baseline="0" dirty="0" smtClean="0"/>
          </a:p>
          <a:p>
            <a:r>
              <a:rPr lang="en-US" baseline="0" dirty="0" smtClean="0"/>
              <a:t>When Old Spice, or Proctor &amp; Gamble, does something socially responsible, social media allows the company to receive huge benefits in customer perceptions of the brand.  This becomes an inexpensive way for Old Spice to gain from its ethical and sustainable actions that otherwise would go largely unknown.  </a:t>
            </a:r>
          </a:p>
          <a:p>
            <a:endParaRPr lang="en-US" baseline="0" dirty="0" smtClean="0"/>
          </a:p>
          <a:p>
            <a:r>
              <a:rPr lang="en-US" baseline="0" dirty="0" smtClean="0"/>
              <a:t>Inexpensive way to implement Pull Strategy through advertisements perceived as humorous experiences, not aggressive product advertising.  </a:t>
            </a:r>
          </a:p>
          <a:p>
            <a:endParaRPr lang="en-US" baseline="0" dirty="0" smtClean="0"/>
          </a:p>
          <a:p>
            <a:r>
              <a:rPr lang="en-US" baseline="0" dirty="0" smtClean="0"/>
              <a:t>People watch Old Spice YouTube videos for pure enjoyment, this helps associate the company with positive experience even if have not purchased the product.</a:t>
            </a:r>
          </a:p>
          <a:p>
            <a:endParaRPr lang="en-US" dirty="0"/>
          </a:p>
        </p:txBody>
      </p:sp>
      <p:sp>
        <p:nvSpPr>
          <p:cNvPr id="4" name="Slide Number Placeholder 3"/>
          <p:cNvSpPr>
            <a:spLocks noGrp="1"/>
          </p:cNvSpPr>
          <p:nvPr>
            <p:ph type="sldNum" sz="quarter" idx="10"/>
          </p:nvPr>
        </p:nvSpPr>
        <p:spPr/>
        <p:txBody>
          <a:bodyPr/>
          <a:lstStyle/>
          <a:p>
            <a:fld id="{23ABE26F-B986-144F-AAD4-C78FB0801002}" type="slidenum">
              <a:rPr lang="en-US" smtClean="0"/>
              <a:t>13</a:t>
            </a:fld>
            <a:endParaRPr lang="en-US"/>
          </a:p>
        </p:txBody>
      </p:sp>
    </p:spTree>
    <p:extLst>
      <p:ext uri="{BB962C8B-B14F-4D97-AF65-F5344CB8AC3E}">
        <p14:creationId xmlns:p14="http://schemas.microsoft.com/office/powerpoint/2010/main" val="837105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marketing is one</a:t>
            </a:r>
            <a:r>
              <a:rPr lang="en-US" baseline="0" dirty="0" smtClean="0"/>
              <a:t> of the fastest growing marketing tool for promotions. It currently makes for $2 trillion of sales within the U.S. </a:t>
            </a:r>
          </a:p>
          <a:p>
            <a:endParaRPr lang="en-US" baseline="0" dirty="0" smtClean="0"/>
          </a:p>
          <a:p>
            <a:r>
              <a:rPr lang="en-US" baseline="0" dirty="0" smtClean="0"/>
              <a:t>Accounting for approximately 8% of all sales, direct marketing is growing at an estimated rate of 4.9% a year. </a:t>
            </a:r>
          </a:p>
          <a:p>
            <a:endParaRPr lang="en-US" baseline="0" dirty="0" smtClean="0"/>
          </a:p>
          <a:p>
            <a:r>
              <a:rPr lang="en-US" baseline="0" dirty="0" smtClean="0"/>
              <a:t>As you can see by the model shown, direct marketing uses face-to-face, online, catalog, telemarketing, direct-response TV, Kiosks, and direct mail. </a:t>
            </a:r>
          </a:p>
          <a:p>
            <a:endParaRPr lang="en-US" baseline="0" dirty="0" smtClean="0"/>
          </a:p>
          <a:p>
            <a:r>
              <a:rPr lang="en-US" baseline="0" dirty="0" smtClean="0"/>
              <a:t>Direct mail marketing involves creating awareness to possible customers through “snail mail” or the more modern e-mail. Although, with the growth of spam filters traditional mail does do the job. </a:t>
            </a:r>
          </a:p>
          <a:p>
            <a:endParaRPr lang="en-US" baseline="0" dirty="0" smtClean="0"/>
          </a:p>
          <a:p>
            <a:r>
              <a:rPr lang="en-US" baseline="0" dirty="0" smtClean="0"/>
              <a:t>Such an avenue of marketing generates $12.57 on the dollar and accounts for 31% of all direct marketing methods. </a:t>
            </a:r>
          </a:p>
          <a:p>
            <a:endParaRPr lang="en-US" baseline="0" dirty="0" smtClean="0"/>
          </a:p>
          <a:p>
            <a:r>
              <a:rPr lang="en-US" baseline="0" dirty="0" smtClean="0"/>
              <a:t>Kiosks allow customers to purchase merchandise through modern and sophisticated vending machine style technology. Best Buy often offers Kiosks in airports with a variety of gadgets that people might need on the road, such as headphones or chargers. </a:t>
            </a:r>
          </a:p>
          <a:p>
            <a:endParaRPr lang="en-US" baseline="0" dirty="0" smtClean="0"/>
          </a:p>
          <a:p>
            <a:r>
              <a:rPr lang="en-US" baseline="0" dirty="0" smtClean="0"/>
              <a:t>Direct-response TV, or DRTV, are direct interactive commercials provided to TV viewers. These commercials are often customized to each view based off web history and also allow consumers to interact with them. Mostly, they commercials can take you directly to a website to purchase the advertised merchandise. </a:t>
            </a:r>
          </a:p>
          <a:p>
            <a:endParaRPr lang="en-US" baseline="0" dirty="0" smtClean="0"/>
          </a:p>
          <a:p>
            <a:r>
              <a:rPr lang="en-US" baseline="0" dirty="0" smtClean="0"/>
              <a:t>Telemarketing that accounts for 14.9% of direct marketing are used for business-to-business marketing purposes or toll-free number for consumers to call. These toll free numbers are usually linked to specials ads and promotions. </a:t>
            </a:r>
          </a:p>
          <a:p>
            <a:endParaRPr lang="en-US" baseline="0" dirty="0" smtClean="0"/>
          </a:p>
          <a:p>
            <a:r>
              <a:rPr lang="en-US" baseline="0" dirty="0" smtClean="0"/>
              <a:t>Catalog marketing has shifted from print to online electronic catalogs. This shift has saved costs on printing and mailing, but print still dominates the market. </a:t>
            </a:r>
          </a:p>
          <a:p>
            <a:endParaRPr lang="en-US" baseline="0" dirty="0" smtClean="0"/>
          </a:p>
          <a:p>
            <a:r>
              <a:rPr lang="en-US" baseline="0" dirty="0" smtClean="0"/>
              <a:t>Research supports that printed catalogs drive 70 percent of online orders. So don</a:t>
            </a:r>
            <a:r>
              <a:rPr lang="fr-FR" baseline="0" dirty="0" smtClean="0"/>
              <a:t>’</a:t>
            </a:r>
            <a:r>
              <a:rPr lang="en-US" baseline="0" dirty="0" smtClean="0"/>
              <a:t>t expect those paper ads in the mail to stop anytime soon. </a:t>
            </a:r>
          </a:p>
          <a:p>
            <a:endParaRPr lang="en-US" baseline="0" dirty="0" smtClean="0"/>
          </a:p>
          <a:p>
            <a:r>
              <a:rPr lang="en-US" baseline="0" dirty="0" smtClean="0"/>
              <a:t>The most important direct marketing tool currently is online marketing providing that 80% of US household use the internet. These tool allows companies to offer products in reach of a click, while also building relationships. </a:t>
            </a:r>
          </a:p>
          <a:p>
            <a:endParaRPr lang="en-US" baseline="0" dirty="0" smtClean="0"/>
          </a:p>
          <a:p>
            <a:r>
              <a:rPr lang="en-US" baseline="0" dirty="0" smtClean="0"/>
              <a:t>Companies online are either click only companies, such as </a:t>
            </a:r>
            <a:r>
              <a:rPr lang="en-US" baseline="0" dirty="0" err="1" smtClean="0"/>
              <a:t>amazon.com</a:t>
            </a:r>
            <a:r>
              <a:rPr lang="en-US" baseline="0" dirty="0" smtClean="0"/>
              <a:t> or Google that allow you to buy products over the internet via a third party, or they are click-and-mortar companies that offer a combination of online and in-store shopping. </a:t>
            </a:r>
          </a:p>
          <a:p>
            <a:endParaRPr lang="en-US" baseline="0" dirty="0" smtClean="0"/>
          </a:p>
          <a:p>
            <a:r>
              <a:rPr lang="en-US" baseline="0" dirty="0" smtClean="0"/>
              <a:t>Online marketing also includes blogs, marketing websites that interact with customer before purchase, online advertising through classifies or display ads, and social media. </a:t>
            </a:r>
          </a:p>
          <a:p>
            <a:endParaRPr lang="en-US" baseline="0" dirty="0" smtClean="0"/>
          </a:p>
          <a:p>
            <a:r>
              <a:rPr lang="en-US" baseline="0" dirty="0" smtClean="0"/>
              <a:t>Buyers will receive benefits of direct marketing through customized ads based off of their preferences, wealth of product knowledge, and immediate interaction with brand. </a:t>
            </a:r>
          </a:p>
          <a:p>
            <a:endParaRPr lang="en-US" baseline="0" dirty="0" smtClean="0"/>
          </a:p>
          <a:p>
            <a:r>
              <a:rPr lang="en-US" baseline="0" dirty="0" smtClean="0"/>
              <a:t>Also, sellers will se benefits through more focused target marketing, lower costs of marketing ,and building stronger relationships with customers. </a:t>
            </a:r>
          </a:p>
        </p:txBody>
      </p:sp>
      <p:sp>
        <p:nvSpPr>
          <p:cNvPr id="4" name="Slide Number Placeholder 3"/>
          <p:cNvSpPr>
            <a:spLocks noGrp="1"/>
          </p:cNvSpPr>
          <p:nvPr>
            <p:ph type="sldNum" sz="quarter" idx="10"/>
          </p:nvPr>
        </p:nvSpPr>
        <p:spPr/>
        <p:txBody>
          <a:bodyPr/>
          <a:lstStyle/>
          <a:p>
            <a:fld id="{23ABE26F-B986-144F-AAD4-C78FB0801002}" type="slidenum">
              <a:rPr lang="en-US" smtClean="0"/>
              <a:t>14</a:t>
            </a:fld>
            <a:endParaRPr lang="en-US"/>
          </a:p>
        </p:txBody>
      </p:sp>
    </p:spTree>
    <p:extLst>
      <p:ext uri="{BB962C8B-B14F-4D97-AF65-F5344CB8AC3E}">
        <p14:creationId xmlns:p14="http://schemas.microsoft.com/office/powerpoint/2010/main" val="405745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a:ea typeface="+mn-ea"/>
                <a:cs typeface="Times New Roman"/>
              </a:rPr>
              <a:t>Old Spice uses several different direct marketing strategies to gain customer engagement and loyalty. </a:t>
            </a:r>
          </a:p>
          <a:p>
            <a:r>
              <a:rPr lang="en-US" sz="1200" kern="1200" dirty="0" smtClean="0">
                <a:solidFill>
                  <a:schemeClr val="tx1"/>
                </a:solidFill>
                <a:effectLst/>
                <a:latin typeface="Times New Roman"/>
                <a:ea typeface="+mn-ea"/>
                <a:cs typeface="Times New Roman"/>
              </a:rPr>
              <a:t> </a:t>
            </a:r>
          </a:p>
          <a:p>
            <a:r>
              <a:rPr lang="en-US" sz="1200" kern="1200" dirty="0" smtClean="0">
                <a:solidFill>
                  <a:schemeClr val="tx1"/>
                </a:solidFill>
                <a:effectLst/>
                <a:latin typeface="Times New Roman"/>
                <a:ea typeface="+mn-ea"/>
                <a:cs typeface="Times New Roman"/>
              </a:rPr>
              <a:t>Old Spices Ad-Choices system is operated by Proctor and Gamble (P&amp;G), their parent company, that uses consumer’s data from Internet interaction to mold custom ads to consumers. </a:t>
            </a:r>
          </a:p>
          <a:p>
            <a:endParaRPr lang="en-US" sz="1200" kern="1200" dirty="0" smtClean="0">
              <a:solidFill>
                <a:schemeClr val="tx1"/>
              </a:solidFill>
              <a:effectLst/>
              <a:latin typeface="Times New Roman"/>
              <a:ea typeface="+mn-ea"/>
              <a:cs typeface="Times New Roman"/>
            </a:endParaRPr>
          </a:p>
          <a:p>
            <a:r>
              <a:rPr lang="en-US" sz="1200" kern="1200" dirty="0" smtClean="0">
                <a:solidFill>
                  <a:schemeClr val="tx1"/>
                </a:solidFill>
                <a:effectLst/>
                <a:latin typeface="Times New Roman"/>
                <a:ea typeface="+mn-ea"/>
                <a:cs typeface="Times New Roman"/>
              </a:rPr>
              <a:t>For example, people who tend to like P&amp;G products or competitor deodorant brands are likely to receive Old Spice ads on the side bar when listening to Pandora radio or interacting with Facebook. . Such ads can be seen on</a:t>
            </a:r>
            <a:r>
              <a:rPr lang="en-US" sz="1200" kern="1200" baseline="0" dirty="0" smtClean="0">
                <a:solidFill>
                  <a:schemeClr val="tx1"/>
                </a:solidFill>
                <a:effectLst/>
                <a:latin typeface="Times New Roman"/>
                <a:ea typeface="+mn-ea"/>
                <a:cs typeface="Times New Roman"/>
              </a:rPr>
              <a:t> the slide</a:t>
            </a:r>
            <a:r>
              <a:rPr lang="en-US" sz="1200" kern="1200" dirty="0" smtClean="0">
                <a:solidFill>
                  <a:schemeClr val="tx1"/>
                </a:solidFill>
                <a:effectLst/>
                <a:latin typeface="Times New Roman"/>
                <a:ea typeface="+mn-ea"/>
                <a:cs typeface="Times New Roman"/>
              </a:rPr>
              <a:t>. Website</a:t>
            </a:r>
            <a:r>
              <a:rPr lang="en-US" sz="1200" kern="1200" baseline="0" dirty="0" smtClean="0">
                <a:solidFill>
                  <a:schemeClr val="tx1"/>
                </a:solidFill>
                <a:effectLst/>
                <a:latin typeface="Times New Roman"/>
                <a:ea typeface="+mn-ea"/>
                <a:cs typeface="Times New Roman"/>
              </a:rPr>
              <a:t> and mobile is shown. </a:t>
            </a:r>
            <a:endParaRPr lang="en-US" sz="1200" kern="1200" dirty="0" smtClean="0">
              <a:solidFill>
                <a:schemeClr val="tx1"/>
              </a:solidFill>
              <a:effectLst/>
              <a:latin typeface="Times New Roman"/>
              <a:ea typeface="+mn-ea"/>
              <a:cs typeface="Times New Roman"/>
            </a:endParaRPr>
          </a:p>
          <a:p>
            <a:endParaRPr lang="en-US" sz="1200" kern="1200" dirty="0" smtClean="0">
              <a:solidFill>
                <a:schemeClr val="tx1"/>
              </a:solidFill>
              <a:effectLst/>
              <a:latin typeface="Times New Roman"/>
              <a:ea typeface="+mn-ea"/>
              <a:cs typeface="Times New Roman"/>
            </a:endParaRPr>
          </a:p>
          <a:p>
            <a:r>
              <a:rPr lang="en-US" sz="1200" kern="1200" dirty="0" smtClean="0">
                <a:solidFill>
                  <a:schemeClr val="tx1"/>
                </a:solidFill>
                <a:effectLst/>
                <a:latin typeface="Times New Roman"/>
                <a:ea typeface="+mn-ea"/>
                <a:cs typeface="Times New Roman"/>
              </a:rPr>
              <a:t>These ads usually are interactive, which allow ad receivers to click the ad that links to social media, videos, promotions, or another variety of web based marketing tools. </a:t>
            </a:r>
          </a:p>
          <a:p>
            <a:endParaRPr lang="en-US" sz="1200" i="1" kern="1200" dirty="0" smtClean="0">
              <a:solidFill>
                <a:schemeClr val="tx1"/>
              </a:solidFill>
              <a:effectLst/>
              <a:latin typeface="Times New Roman"/>
              <a:ea typeface="+mn-ea"/>
              <a:cs typeface="Times New Roman"/>
            </a:endParaRPr>
          </a:p>
          <a:p>
            <a:r>
              <a:rPr lang="en-US" sz="1200" i="1" kern="1200" dirty="0" smtClean="0">
                <a:solidFill>
                  <a:schemeClr val="tx1"/>
                </a:solidFill>
                <a:effectLst/>
                <a:latin typeface="Times New Roman"/>
                <a:ea typeface="+mn-ea"/>
                <a:cs typeface="Times New Roman"/>
              </a:rPr>
              <a:t>Direct-response TV (DRTV)</a:t>
            </a:r>
            <a:r>
              <a:rPr lang="en-US" sz="1200" i="0" kern="1200" baseline="0" dirty="0" smtClean="0">
                <a:solidFill>
                  <a:schemeClr val="tx1"/>
                </a:solidFill>
                <a:effectLst/>
                <a:latin typeface="Times New Roman"/>
                <a:ea typeface="+mn-ea"/>
                <a:cs typeface="Times New Roman"/>
              </a:rPr>
              <a:t> </a:t>
            </a:r>
            <a:r>
              <a:rPr lang="en-US" sz="1200" kern="1200" dirty="0" smtClean="0">
                <a:solidFill>
                  <a:schemeClr val="tx1"/>
                </a:solidFill>
                <a:effectLst/>
                <a:latin typeface="Times New Roman"/>
                <a:ea typeface="+mn-ea"/>
                <a:cs typeface="Times New Roman"/>
              </a:rPr>
              <a:t>is very similar to Ad-Choice, but consists of short commercials that are also interactive. DRTV is most popular on </a:t>
            </a:r>
            <a:r>
              <a:rPr lang="en-US" sz="1200" kern="1200" dirty="0" err="1" smtClean="0">
                <a:solidFill>
                  <a:schemeClr val="tx1"/>
                </a:solidFill>
                <a:effectLst/>
                <a:latin typeface="Times New Roman"/>
                <a:ea typeface="+mn-ea"/>
                <a:cs typeface="Times New Roman"/>
              </a:rPr>
              <a:t>Hulu</a:t>
            </a:r>
            <a:r>
              <a:rPr lang="en-US" sz="1200" kern="1200" dirty="0" smtClean="0">
                <a:solidFill>
                  <a:schemeClr val="tx1"/>
                </a:solidFill>
                <a:effectLst/>
                <a:latin typeface="Times New Roman"/>
                <a:ea typeface="+mn-ea"/>
                <a:cs typeface="Times New Roman"/>
              </a:rPr>
              <a:t> and YouTube, which broadcast one to three short ads at a time. </a:t>
            </a:r>
          </a:p>
          <a:p>
            <a:r>
              <a:rPr lang="en-US" sz="1200" kern="1200" dirty="0" smtClean="0">
                <a:solidFill>
                  <a:schemeClr val="tx1"/>
                </a:solidFill>
                <a:effectLst/>
                <a:latin typeface="Times New Roman"/>
                <a:ea typeface="+mn-ea"/>
                <a:cs typeface="Times New Roman"/>
              </a:rPr>
              <a:t> </a:t>
            </a:r>
          </a:p>
          <a:p>
            <a:r>
              <a:rPr lang="en-US" sz="1200" kern="1200" dirty="0" smtClean="0">
                <a:solidFill>
                  <a:schemeClr val="tx1"/>
                </a:solidFill>
                <a:effectLst/>
                <a:latin typeface="Times New Roman"/>
                <a:ea typeface="+mn-ea"/>
                <a:cs typeface="Times New Roman"/>
              </a:rPr>
              <a:t>Among those DRTV ads, Old Spice used videos from its “Response Campaign.” The campaign entails customer videos in response to consumers Twitter comments. </a:t>
            </a:r>
          </a:p>
          <a:p>
            <a:endParaRPr lang="en-US" sz="1200" kern="1200" dirty="0" smtClean="0">
              <a:solidFill>
                <a:schemeClr val="tx1"/>
              </a:solidFill>
              <a:effectLst/>
              <a:latin typeface="Times New Roman"/>
              <a:ea typeface="+mn-ea"/>
              <a:cs typeface="Times New Roman"/>
            </a:endParaRPr>
          </a:p>
          <a:p>
            <a:r>
              <a:rPr lang="en-US" sz="1200" kern="1200" dirty="0" smtClean="0">
                <a:solidFill>
                  <a:schemeClr val="tx1"/>
                </a:solidFill>
                <a:effectLst/>
                <a:latin typeface="Times New Roman"/>
                <a:ea typeface="+mn-ea"/>
                <a:cs typeface="Times New Roman"/>
              </a:rPr>
              <a:t>Replies were also targeted to celebrities as well. Old Spice created over 180 videos that had over 1 billion media impressions. The campaign targeted directly to the consumers resulted in a 94 million YouTube views. </a:t>
            </a:r>
          </a:p>
          <a:p>
            <a:endParaRPr lang="en-US" sz="1200" kern="1200" dirty="0" smtClean="0">
              <a:solidFill>
                <a:schemeClr val="tx1"/>
              </a:solidFill>
              <a:effectLst/>
              <a:latin typeface="Times New Roman"/>
              <a:ea typeface="+mn-ea"/>
              <a:cs typeface="Times New Roman"/>
            </a:endParaRPr>
          </a:p>
          <a:p>
            <a:r>
              <a:rPr lang="en-US" sz="1200" kern="1200" dirty="0" smtClean="0">
                <a:solidFill>
                  <a:schemeClr val="tx1"/>
                </a:solidFill>
                <a:effectLst/>
                <a:latin typeface="Times New Roman"/>
                <a:ea typeface="+mn-ea"/>
                <a:cs typeface="Times New Roman"/>
              </a:rPr>
              <a:t>Facebook follower’s interaction grew by 800% during the campaign. The campaign was not only successful</a:t>
            </a:r>
            <a:r>
              <a:rPr lang="en-US" sz="1200" kern="1200" baseline="0" dirty="0" smtClean="0">
                <a:solidFill>
                  <a:schemeClr val="tx1"/>
                </a:solidFill>
                <a:effectLst/>
                <a:latin typeface="Times New Roman"/>
                <a:ea typeface="+mn-ea"/>
                <a:cs typeface="Times New Roman"/>
              </a:rPr>
              <a:t> though customer response videos,</a:t>
            </a:r>
            <a:r>
              <a:rPr lang="en-US" sz="1200" kern="1200" dirty="0" smtClean="0">
                <a:solidFill>
                  <a:schemeClr val="tx1"/>
                </a:solidFill>
                <a:effectLst/>
                <a:latin typeface="Times New Roman"/>
                <a:ea typeface="+mn-ea"/>
                <a:cs typeface="Times New Roman"/>
              </a:rPr>
              <a:t> but reached select members through creative DRTV use</a:t>
            </a:r>
            <a:r>
              <a:rPr lang="en-US" sz="1200" kern="1200" baseline="0" dirty="0" smtClean="0">
                <a:solidFill>
                  <a:schemeClr val="tx1"/>
                </a:solidFill>
                <a:effectLst/>
                <a:latin typeface="Times New Roman"/>
                <a:ea typeface="+mn-ea"/>
                <a:cs typeface="Times New Roman"/>
              </a:rPr>
              <a:t> and </a:t>
            </a:r>
            <a:r>
              <a:rPr lang="en-US" sz="1200" kern="1200" dirty="0" smtClean="0">
                <a:solidFill>
                  <a:schemeClr val="tx1"/>
                </a:solidFill>
                <a:effectLst/>
                <a:latin typeface="Times New Roman"/>
                <a:ea typeface="+mn-ea"/>
                <a:cs typeface="Times New Roman"/>
              </a:rPr>
              <a:t>social media. </a:t>
            </a:r>
          </a:p>
          <a:p>
            <a:endParaRPr lang="en-US" sz="1200" i="1" kern="1200" dirty="0" smtClean="0">
              <a:solidFill>
                <a:schemeClr val="tx1"/>
              </a:solidFill>
              <a:effectLst/>
              <a:latin typeface="Times New Roman"/>
              <a:ea typeface="+mn-ea"/>
              <a:cs typeface="Times New Roman"/>
            </a:endParaRPr>
          </a:p>
          <a:p>
            <a:r>
              <a:rPr lang="en-US" sz="1200" i="1" kern="1200" dirty="0" smtClean="0">
                <a:solidFill>
                  <a:schemeClr val="tx1"/>
                </a:solidFill>
                <a:effectLst/>
                <a:latin typeface="Times New Roman"/>
                <a:ea typeface="+mn-ea"/>
                <a:cs typeface="Times New Roman"/>
              </a:rPr>
              <a:t>Old Spice Custom Voicemail</a:t>
            </a:r>
            <a:r>
              <a:rPr lang="en-US" sz="1200" i="0" kern="1200" baseline="0" dirty="0" smtClean="0">
                <a:solidFill>
                  <a:schemeClr val="tx1"/>
                </a:solidFill>
                <a:effectLst/>
                <a:latin typeface="Times New Roman"/>
                <a:ea typeface="+mn-ea"/>
                <a:cs typeface="Times New Roman"/>
              </a:rPr>
              <a:t> was an </a:t>
            </a:r>
            <a:r>
              <a:rPr lang="en-US" sz="1200" kern="1200" dirty="0" smtClean="0">
                <a:solidFill>
                  <a:schemeClr val="tx1"/>
                </a:solidFill>
                <a:effectLst/>
                <a:latin typeface="Times New Roman"/>
                <a:ea typeface="+mn-ea"/>
                <a:cs typeface="Times New Roman"/>
              </a:rPr>
              <a:t>online marketing campaign that</a:t>
            </a:r>
            <a:r>
              <a:rPr lang="en-US" sz="1200" kern="1200" baseline="0" dirty="0" smtClean="0">
                <a:solidFill>
                  <a:schemeClr val="tx1"/>
                </a:solidFill>
                <a:effectLst/>
                <a:latin typeface="Times New Roman"/>
                <a:ea typeface="+mn-ea"/>
                <a:cs typeface="Times New Roman"/>
              </a:rPr>
              <a:t> </a:t>
            </a:r>
            <a:r>
              <a:rPr lang="en-US" sz="1200" kern="1200" dirty="0" smtClean="0">
                <a:solidFill>
                  <a:schemeClr val="tx1"/>
                </a:solidFill>
                <a:effectLst/>
                <a:latin typeface="Times New Roman"/>
                <a:ea typeface="+mn-ea"/>
                <a:cs typeface="Times New Roman"/>
              </a:rPr>
              <a:t>used a custom webpage that allow consumer to interact with the Old Spice brand. The recent Old Spice Custom Voicemail webpage allowed consumers to make a voice mail recording that would “turn them into a man.” The campaign also had a choice for women version too. </a:t>
            </a:r>
          </a:p>
          <a:p>
            <a:endParaRPr lang="en-US" sz="1200" kern="1200" dirty="0" smtClean="0">
              <a:solidFill>
                <a:schemeClr val="tx1"/>
              </a:solidFill>
              <a:effectLst/>
              <a:latin typeface="Times New Roman"/>
              <a:ea typeface="+mn-ea"/>
              <a:cs typeface="Times New Roman"/>
            </a:endParaRPr>
          </a:p>
          <a:p>
            <a:r>
              <a:rPr lang="en-US" sz="1200" kern="1200" dirty="0" smtClean="0">
                <a:solidFill>
                  <a:schemeClr val="tx1"/>
                </a:solidFill>
                <a:effectLst/>
                <a:latin typeface="Times New Roman"/>
                <a:ea typeface="+mn-ea"/>
                <a:cs typeface="Times New Roman"/>
              </a:rPr>
              <a:t>In 2007, Old Spice ran another custom web page that had quizzes on how manly a guy was based on ridiculous questions about steak, presidents, and so on. This type of direct marketing makes consumer feel special because of the tailored marketing it produces. </a:t>
            </a:r>
          </a:p>
          <a:p>
            <a:r>
              <a:rPr lang="en-US" sz="1200" kern="1200" dirty="0" smtClean="0">
                <a:solidFill>
                  <a:schemeClr val="tx1"/>
                </a:solidFill>
                <a:effectLst/>
                <a:latin typeface="Times New Roman"/>
                <a:ea typeface="+mn-ea"/>
                <a:cs typeface="Times New Roman"/>
              </a:rPr>
              <a:t> </a:t>
            </a:r>
          </a:p>
          <a:p>
            <a:r>
              <a:rPr lang="en-US" sz="1200" kern="1200" dirty="0" smtClean="0">
                <a:solidFill>
                  <a:schemeClr val="tx1"/>
                </a:solidFill>
                <a:effectLst/>
                <a:latin typeface="Times New Roman"/>
                <a:ea typeface="+mn-ea"/>
                <a:cs typeface="Times New Roman"/>
              </a:rPr>
              <a:t>Old Spices direct marketing strategy helped them meet a couple different communications objectives in trying to promote and sell their product. </a:t>
            </a:r>
          </a:p>
          <a:p>
            <a:endParaRPr lang="en-US" sz="1200" kern="1200" dirty="0" smtClean="0">
              <a:solidFill>
                <a:schemeClr val="tx1"/>
              </a:solidFill>
              <a:effectLst/>
              <a:latin typeface="Times New Roman"/>
              <a:ea typeface="+mn-ea"/>
              <a:cs typeface="Times New Roman"/>
            </a:endParaRPr>
          </a:p>
          <a:p>
            <a:r>
              <a:rPr lang="en-US" sz="1200" kern="1200" dirty="0" smtClean="0">
                <a:solidFill>
                  <a:schemeClr val="tx1"/>
                </a:solidFill>
                <a:effectLst/>
                <a:latin typeface="Times New Roman"/>
                <a:ea typeface="+mn-ea"/>
                <a:cs typeface="Times New Roman"/>
              </a:rPr>
              <a:t>Ad-Choices and DRTV created awareness and liking of the product. People who didn’t know about the product were exposed to their ads or short videos, and then if they could relate to the videos and thought of them as funny they would begin to like the product. </a:t>
            </a:r>
          </a:p>
          <a:p>
            <a:endParaRPr lang="en-US" sz="1200" kern="1200" dirty="0" smtClean="0">
              <a:solidFill>
                <a:schemeClr val="tx1"/>
              </a:solidFill>
              <a:effectLst/>
              <a:latin typeface="Times New Roman"/>
              <a:ea typeface="+mn-ea"/>
              <a:cs typeface="Times New Roman"/>
            </a:endParaRPr>
          </a:p>
          <a:p>
            <a:r>
              <a:rPr lang="en-US" sz="1200" kern="1200" dirty="0" smtClean="0">
                <a:solidFill>
                  <a:schemeClr val="tx1"/>
                </a:solidFill>
                <a:effectLst/>
                <a:latin typeface="Times New Roman"/>
                <a:ea typeface="+mn-ea"/>
                <a:cs typeface="Times New Roman"/>
              </a:rPr>
              <a:t>After liking this product, consumers will come closer to purchasing the product. Other elements of preference compared to other products and conviction that the product is superior to other products, will help the consumer reach the final stage of purchasing. </a:t>
            </a:r>
            <a:endParaRPr lang="en-US" dirty="0"/>
          </a:p>
        </p:txBody>
      </p:sp>
      <p:sp>
        <p:nvSpPr>
          <p:cNvPr id="4" name="Slide Number Placeholder 3"/>
          <p:cNvSpPr>
            <a:spLocks noGrp="1"/>
          </p:cNvSpPr>
          <p:nvPr>
            <p:ph type="sldNum" sz="quarter" idx="10"/>
          </p:nvPr>
        </p:nvSpPr>
        <p:spPr/>
        <p:txBody>
          <a:bodyPr/>
          <a:lstStyle/>
          <a:p>
            <a:fld id="{23ABE26F-B986-144F-AAD4-C78FB0801002}" type="slidenum">
              <a:rPr lang="en-US" smtClean="0"/>
              <a:t>15</a:t>
            </a:fld>
            <a:endParaRPr lang="en-US"/>
          </a:p>
        </p:txBody>
      </p:sp>
    </p:spTree>
    <p:extLst>
      <p:ext uri="{BB962C8B-B14F-4D97-AF65-F5344CB8AC3E}">
        <p14:creationId xmlns:p14="http://schemas.microsoft.com/office/powerpoint/2010/main" val="410893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5/13/14</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5/13/14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5/13/14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5/13/14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5/13/14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5/13/14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5/13/14</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5/13/14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5/13/14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5/13/14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5/13/14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5/13/14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5/13/14</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Click icon to add picture</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5/13/14</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5/13/14</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Click icon to add picture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5/13/14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5/13/14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5/13/14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5/13/14</a:t>
            </a:fld>
            <a:endParaRPr lang="en-US" dirty="0"/>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pic>
        <p:nvPicPr>
          <p:cNvPr id="7" name="Picture 6" descr="Screen Shot 2014-04-06 at 2.53.01 PM.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678461" y="5692775"/>
            <a:ext cx="1272798" cy="10287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2.jpg"/><Relationship Id="rId6" Type="http://schemas.openxmlformats.org/officeDocument/2006/relationships/image" Target="../media/image3.png"/><Relationship Id="rId7" Type="http://schemas.openxmlformats.org/officeDocument/2006/relationships/image" Target="../media/image1.png"/><Relationship Id="rId1" Type="http://schemas.microsoft.com/office/2007/relationships/media" Target="../media/media1.mp3"/><Relationship Id="rId2"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13.xml"/><Relationship Id="rId2"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hyperlink" Target="http://www.oldspicevoicemail.com" TargetMode="External"/><Relationship Id="rId4" Type="http://schemas.openxmlformats.org/officeDocument/2006/relationships/image" Target="../media/image11.jpg"/><Relationship Id="rId5" Type="http://schemas.openxmlformats.org/officeDocument/2006/relationships/image" Target="../media/image12.png"/><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13.png"/><Relationship Id="rId5" Type="http://schemas.openxmlformats.org/officeDocument/2006/relationships/image" Target="../media/image14.png"/><Relationship Id="rId6" Type="http://schemas.microsoft.com/office/2007/relationships/hdphoto" Target="../media/hdphoto1.wdp"/><Relationship Id="rId7" Type="http://schemas.openxmlformats.org/officeDocument/2006/relationships/image" Target="../media/image15.png"/><Relationship Id="rId1" Type="http://schemas.microsoft.com/office/2007/relationships/media" Target="../media/media1.mp3"/><Relationship Id="rId2" Type="http://schemas.openxmlformats.org/officeDocument/2006/relationships/audio" Target="../media/media1.mp3"/></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3.xml"/><Relationship Id="rId2"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3.xml"/><Relationship Id="rId2"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13.xml"/><Relationship Id="rId2"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www.youtube.com/watch?v=owGykVbfgUE" TargetMode="External"/><Relationship Id="rId5" Type="http://schemas.openxmlformats.org/officeDocument/2006/relationships/image" Target="../media/image5.png"/><Relationship Id="rId6" Type="http://schemas.openxmlformats.org/officeDocument/2006/relationships/hyperlink" Target="http://www.theflatteringman.com" TargetMode="External"/><Relationship Id="rId7" Type="http://schemas.openxmlformats.org/officeDocument/2006/relationships/image" Target="../media/image6.JPG"/><Relationship Id="rId1" Type="http://schemas.openxmlformats.org/officeDocument/2006/relationships/slideLayout" Target="../slideLayouts/slideLayout14.xml"/><Relationship Id="rId2" Type="http://schemas.openxmlformats.org/officeDocument/2006/relationships/hyperlink" Target="https://www.youtube.com/watch?v=zX4Fz5gBL58"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13.xml"/><Relationship Id="rId2"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Integrated Marketing Communications </a:t>
            </a:r>
            <a:endParaRPr lang="en-US" sz="3600" dirty="0"/>
          </a:p>
        </p:txBody>
      </p:sp>
      <p:sp>
        <p:nvSpPr>
          <p:cNvPr id="3" name="Subtitle 2"/>
          <p:cNvSpPr>
            <a:spLocks noGrp="1"/>
          </p:cNvSpPr>
          <p:nvPr>
            <p:ph type="subTitle" idx="1"/>
          </p:nvPr>
        </p:nvSpPr>
        <p:spPr>
          <a:xfrm>
            <a:off x="3200400" y="5257799"/>
            <a:ext cx="5458968" cy="772091"/>
          </a:xfrm>
        </p:spPr>
        <p:txBody>
          <a:bodyPr>
            <a:normAutofit fontScale="92500" lnSpcReduction="10000"/>
          </a:bodyPr>
          <a:lstStyle/>
          <a:p>
            <a:r>
              <a:rPr lang="en-US" dirty="0" smtClean="0"/>
              <a:t>Valerie </a:t>
            </a:r>
            <a:r>
              <a:rPr lang="en-US" dirty="0" err="1" smtClean="0"/>
              <a:t>Getts</a:t>
            </a:r>
            <a:r>
              <a:rPr lang="en-US" dirty="0" smtClean="0"/>
              <a:t> 	Suzanna Stein </a:t>
            </a:r>
          </a:p>
          <a:p>
            <a:r>
              <a:rPr lang="en-US" dirty="0" err="1" smtClean="0"/>
              <a:t>Niko</a:t>
            </a:r>
            <a:r>
              <a:rPr lang="en-US" dirty="0" smtClean="0"/>
              <a:t> Rojas 	William Buckingham </a:t>
            </a:r>
          </a:p>
          <a:p>
            <a:r>
              <a:rPr lang="en-US" dirty="0" smtClean="0"/>
              <a:t>Cameron Hill</a:t>
            </a:r>
            <a:endParaRPr lang="en-US" dirty="0"/>
          </a:p>
        </p:txBody>
      </p:sp>
      <p:pic>
        <p:nvPicPr>
          <p:cNvPr id="4" name="Picture 3" descr="old_spice_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6201" y="981459"/>
            <a:ext cx="5764869" cy="2473129"/>
          </a:xfrm>
          <a:prstGeom prst="rect">
            <a:avLst/>
          </a:prstGeom>
        </p:spPr>
      </p:pic>
      <p:pic>
        <p:nvPicPr>
          <p:cNvPr id="5" name="Old Spice Classic Whistl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extLst>
              <a:ext uri="{28A0092B-C50C-407E-A947-70E740481C1C}">
                <a14:useLocalDpi xmlns:a14="http://schemas.microsoft.com/office/drawing/2010/main" val="0"/>
              </a:ext>
            </a:extLst>
          </a:blip>
          <a:stretch>
            <a:fillRect/>
          </a:stretch>
        </p:blipFill>
        <p:spPr>
          <a:xfrm>
            <a:off x="7222909" y="4689450"/>
            <a:ext cx="812800" cy="656920"/>
          </a:xfrm>
          <a:prstGeom prst="rect">
            <a:avLst/>
          </a:prstGeom>
          <a:blipFill rotWithShape="1">
            <a:blip r:embed="rId7"/>
            <a:stretch>
              <a:fillRect/>
            </a:stretch>
          </a:blipFill>
        </p:spPr>
      </p:pic>
    </p:spTree>
    <p:extLst>
      <p:ext uri="{BB962C8B-B14F-4D97-AF65-F5344CB8AC3E}">
        <p14:creationId xmlns:p14="http://schemas.microsoft.com/office/powerpoint/2010/main" val="147095705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8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994" y="883022"/>
            <a:ext cx="4081618" cy="724697"/>
          </a:xfrm>
        </p:spPr>
        <p:txBody>
          <a:bodyPr anchor="t"/>
          <a:lstStyle/>
          <a:p>
            <a:r>
              <a:rPr lang="en-US" sz="3600" dirty="0" smtClean="0"/>
              <a:t>Sales Promotion </a:t>
            </a:r>
            <a:endParaRPr lang="en-US" sz="3600" dirty="0"/>
          </a:p>
        </p:txBody>
      </p:sp>
      <p:sp>
        <p:nvSpPr>
          <p:cNvPr id="3" name="Text Placeholder 2"/>
          <p:cNvSpPr>
            <a:spLocks noGrp="1"/>
          </p:cNvSpPr>
          <p:nvPr>
            <p:ph type="body" sz="half" idx="2"/>
          </p:nvPr>
        </p:nvSpPr>
        <p:spPr>
          <a:xfrm>
            <a:off x="4766994" y="1505637"/>
            <a:ext cx="3566160" cy="3657601"/>
          </a:xfrm>
        </p:spPr>
        <p:txBody>
          <a:bodyPr/>
          <a:lstStyle/>
          <a:p>
            <a:endParaRPr lang="en-US" dirty="0" smtClean="0"/>
          </a:p>
          <a:p>
            <a:pPr marL="285750" indent="-285750">
              <a:buFont typeface="Arial"/>
              <a:buChar char="•"/>
            </a:pPr>
            <a:r>
              <a:rPr lang="en-US" dirty="0" smtClean="0"/>
              <a:t>Coupons </a:t>
            </a:r>
          </a:p>
          <a:p>
            <a:pPr marL="285750" indent="-285750">
              <a:buFont typeface="Arial"/>
              <a:buChar char="•"/>
            </a:pPr>
            <a:endParaRPr lang="en-US" dirty="0"/>
          </a:p>
          <a:p>
            <a:pPr marL="285750" indent="-285750">
              <a:buFont typeface="Arial"/>
              <a:buChar char="•"/>
            </a:pPr>
            <a:r>
              <a:rPr lang="en-US" dirty="0" smtClean="0"/>
              <a:t>Old Spice Classic </a:t>
            </a:r>
          </a:p>
          <a:p>
            <a:pPr marL="285750" indent="-285750">
              <a:buFont typeface="Arial"/>
              <a:buChar char="•"/>
            </a:pPr>
            <a:endParaRPr lang="en-US" dirty="0" smtClean="0"/>
          </a:p>
          <a:p>
            <a:pPr marL="285750" indent="-285750">
              <a:buFont typeface="Arial"/>
              <a:buChar char="•"/>
            </a:pPr>
            <a:r>
              <a:rPr lang="en-US" dirty="0" smtClean="0"/>
              <a:t>Holiday Gift Sets </a:t>
            </a:r>
          </a:p>
          <a:p>
            <a:pPr marL="285750" indent="-285750">
              <a:buFont typeface="Arial"/>
              <a:buChar char="•"/>
            </a:pPr>
            <a:endParaRPr lang="en-US" dirty="0" smtClean="0"/>
          </a:p>
          <a:p>
            <a:pPr marL="285750" indent="-285750">
              <a:buFont typeface="Arial"/>
              <a:buChar char="•"/>
            </a:pPr>
            <a:r>
              <a:rPr lang="en-US" dirty="0" smtClean="0"/>
              <a:t>Free Sample with Purchase </a:t>
            </a:r>
          </a:p>
          <a:p>
            <a:endParaRPr lang="en-US" dirty="0"/>
          </a:p>
        </p:txBody>
      </p:sp>
      <p:pic>
        <p:nvPicPr>
          <p:cNvPr id="6" name="Picture Placeholder 5"/>
          <p:cNvPicPr>
            <a:picLocks noGrp="1" noChangeAspect="1"/>
          </p:cNvPicPr>
          <p:nvPr>
            <p:ph type="pic" sz="quarter" idx="13"/>
          </p:nvPr>
        </p:nvPicPr>
        <p:blipFill>
          <a:blip r:embed="rId2"/>
          <a:srcRect l="-3050" r="-3050"/>
          <a:stretch>
            <a:fillRect/>
          </a:stretch>
        </p:blipFill>
        <p:spPr>
          <a:xfrm>
            <a:off x="315786" y="521962"/>
            <a:ext cx="4108520" cy="5629310"/>
          </a:xfrm>
        </p:spPr>
      </p:pic>
    </p:spTree>
    <p:extLst>
      <p:ext uri="{BB962C8B-B14F-4D97-AF65-F5344CB8AC3E}">
        <p14:creationId xmlns:p14="http://schemas.microsoft.com/office/powerpoint/2010/main" val="12162538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92336486"/>
              </p:ext>
            </p:extLst>
          </p:nvPr>
        </p:nvGraphicFramePr>
        <p:xfrm>
          <a:off x="701600" y="1909763"/>
          <a:ext cx="7678556" cy="3329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idx="4294967295"/>
          </p:nvPr>
        </p:nvSpPr>
        <p:spPr>
          <a:xfrm>
            <a:off x="343534" y="287338"/>
            <a:ext cx="8800466" cy="1622425"/>
          </a:xfrm>
        </p:spPr>
        <p:txBody>
          <a:bodyPr anchor="t"/>
          <a:lstStyle/>
          <a:p>
            <a:r>
              <a:rPr lang="en-US" dirty="0" smtClean="0"/>
              <a:t>Selling Process </a:t>
            </a:r>
            <a:endParaRPr lang="en-US" dirty="0"/>
          </a:p>
        </p:txBody>
      </p:sp>
      <p:sp>
        <p:nvSpPr>
          <p:cNvPr id="8" name="Content Placeholder 7"/>
          <p:cNvSpPr>
            <a:spLocks noGrp="1"/>
          </p:cNvSpPr>
          <p:nvPr>
            <p:ph sz="half" idx="4294967295"/>
          </p:nvPr>
        </p:nvSpPr>
        <p:spPr>
          <a:xfrm>
            <a:off x="437226" y="1106025"/>
            <a:ext cx="7942930" cy="497212"/>
          </a:xfrm>
        </p:spPr>
        <p:txBody>
          <a:bodyPr numCol="3">
            <a:normAutofit/>
          </a:bodyPr>
          <a:lstStyle/>
          <a:p>
            <a:pPr marL="285750" indent="-285750">
              <a:buFont typeface="Arial"/>
              <a:buChar char="•"/>
            </a:pPr>
            <a:r>
              <a:rPr lang="en-US" dirty="0" smtClean="0"/>
              <a:t>Team </a:t>
            </a:r>
            <a:r>
              <a:rPr lang="en-US" dirty="0"/>
              <a:t>Selling </a:t>
            </a:r>
          </a:p>
          <a:p>
            <a:pPr marL="285750" indent="-285750">
              <a:buFont typeface="Arial"/>
              <a:buChar char="•"/>
            </a:pPr>
            <a:r>
              <a:rPr lang="en-US" dirty="0"/>
              <a:t>Internet Sales </a:t>
            </a:r>
            <a:endParaRPr lang="en-US" dirty="0" smtClean="0"/>
          </a:p>
          <a:p>
            <a:pPr marL="285750" indent="-285750">
              <a:buFont typeface="Arial"/>
              <a:buChar char="•"/>
            </a:pPr>
            <a:r>
              <a:rPr lang="en-US" dirty="0" smtClean="0"/>
              <a:t>Individual </a:t>
            </a:r>
            <a:r>
              <a:rPr lang="en-US" dirty="0"/>
              <a:t>Selling        </a:t>
            </a:r>
          </a:p>
          <a:p>
            <a:pPr marL="285750" indent="-285750">
              <a:buFont typeface="Arial"/>
              <a:buChar char="•"/>
            </a:pPr>
            <a:endParaRPr lang="en-US" dirty="0"/>
          </a:p>
          <a:p>
            <a:endParaRPr lang="en-US" dirty="0"/>
          </a:p>
        </p:txBody>
      </p:sp>
    </p:spTree>
    <p:extLst>
      <p:ext uri="{BB962C8B-B14F-4D97-AF65-F5344CB8AC3E}">
        <p14:creationId xmlns:p14="http://schemas.microsoft.com/office/powerpoint/2010/main" val="12335977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41417"/>
            <a:ext cx="4303059" cy="1035424"/>
          </a:xfrm>
        </p:spPr>
        <p:txBody>
          <a:bodyPr anchor="t"/>
          <a:lstStyle/>
          <a:p>
            <a:r>
              <a:rPr lang="en-US" sz="3600" dirty="0" smtClean="0"/>
              <a:t>Public Relations </a:t>
            </a:r>
            <a:endParaRPr lang="en-US" sz="3600" dirty="0"/>
          </a:p>
        </p:txBody>
      </p:sp>
      <p:sp>
        <p:nvSpPr>
          <p:cNvPr id="3" name="Text Placeholder 2"/>
          <p:cNvSpPr>
            <a:spLocks noGrp="1"/>
          </p:cNvSpPr>
          <p:nvPr>
            <p:ph type="body" sz="half" idx="2"/>
          </p:nvPr>
        </p:nvSpPr>
        <p:spPr>
          <a:xfrm>
            <a:off x="457198" y="1276842"/>
            <a:ext cx="8153023" cy="4438160"/>
          </a:xfrm>
        </p:spPr>
        <p:txBody>
          <a:bodyPr>
            <a:normAutofit/>
          </a:bodyPr>
          <a:lstStyle/>
          <a:p>
            <a:pPr marL="285750" indent="-285750">
              <a:buFont typeface="Arial"/>
              <a:buChar char="•"/>
            </a:pPr>
            <a:endParaRPr lang="en-US" sz="2000" dirty="0" smtClean="0"/>
          </a:p>
          <a:p>
            <a:pPr marL="285750" indent="-285750">
              <a:buFont typeface="Arial"/>
              <a:buChar char="•"/>
            </a:pPr>
            <a:r>
              <a:rPr lang="en-US" sz="2000" dirty="0"/>
              <a:t>Ensure positive </a:t>
            </a:r>
            <a:r>
              <a:rPr lang="en-US" sz="2000" dirty="0" smtClean="0"/>
              <a:t>image</a:t>
            </a:r>
          </a:p>
          <a:p>
            <a:endParaRPr lang="en-US" sz="2000" dirty="0"/>
          </a:p>
          <a:p>
            <a:pPr marL="285750" indent="-285750">
              <a:buFont typeface="Arial"/>
              <a:buChar char="•"/>
            </a:pPr>
            <a:r>
              <a:rPr lang="en-US" sz="2000" dirty="0"/>
              <a:t>More cost-effective than </a:t>
            </a:r>
            <a:r>
              <a:rPr lang="en-US" sz="2000" dirty="0" smtClean="0"/>
              <a:t>advertising</a:t>
            </a:r>
          </a:p>
          <a:p>
            <a:pPr marL="285750" indent="-285750">
              <a:buFont typeface="Arial"/>
              <a:buChar char="•"/>
            </a:pPr>
            <a:endParaRPr lang="en-US" sz="2000" dirty="0"/>
          </a:p>
          <a:p>
            <a:pPr marL="285750" indent="-285750">
              <a:buFont typeface="Arial"/>
              <a:buChar char="•"/>
            </a:pPr>
            <a:r>
              <a:rPr lang="en-US" sz="2000" dirty="0"/>
              <a:t>Deliver messages through a select few company images/</a:t>
            </a:r>
            <a:r>
              <a:rPr lang="en-US" sz="2000" dirty="0" smtClean="0"/>
              <a:t>campaigns</a:t>
            </a:r>
          </a:p>
          <a:p>
            <a:pPr marL="285750" indent="-285750">
              <a:buFont typeface="Arial"/>
              <a:buChar char="•"/>
            </a:pPr>
            <a:endParaRPr lang="en-US" sz="2000" dirty="0"/>
          </a:p>
          <a:p>
            <a:pPr marL="285750" indent="-285750">
              <a:buFont typeface="Arial"/>
              <a:buChar char="•"/>
            </a:pPr>
            <a:r>
              <a:rPr lang="en-US" sz="2000" dirty="0"/>
              <a:t>Response channels to </a:t>
            </a:r>
            <a:r>
              <a:rPr lang="en-US" sz="2000" dirty="0" smtClean="0"/>
              <a:t>public</a:t>
            </a:r>
          </a:p>
          <a:p>
            <a:pPr marL="285750" indent="-285750">
              <a:buFont typeface="Arial"/>
              <a:buChar char="•"/>
            </a:pPr>
            <a:endParaRPr lang="en-US" sz="2000" dirty="0"/>
          </a:p>
          <a:p>
            <a:pPr marL="285750" indent="-285750">
              <a:buFont typeface="Arial"/>
              <a:buChar char="•"/>
            </a:pPr>
            <a:r>
              <a:rPr lang="en-US" sz="2000" dirty="0"/>
              <a:t>Ask for public engagement and feed back</a:t>
            </a:r>
          </a:p>
        </p:txBody>
      </p:sp>
    </p:spTree>
    <p:extLst>
      <p:ext uri="{BB962C8B-B14F-4D97-AF65-F5344CB8AC3E}">
        <p14:creationId xmlns:p14="http://schemas.microsoft.com/office/powerpoint/2010/main" val="15904221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43426"/>
            <a:ext cx="4357269" cy="1035424"/>
          </a:xfrm>
        </p:spPr>
        <p:txBody>
          <a:bodyPr anchor="t"/>
          <a:lstStyle/>
          <a:p>
            <a:r>
              <a:rPr lang="en-US" sz="3600" dirty="0" smtClean="0"/>
              <a:t>Public Relations Tools</a:t>
            </a:r>
            <a:endParaRPr lang="en-US" sz="3600" dirty="0"/>
          </a:p>
        </p:txBody>
      </p:sp>
      <p:sp>
        <p:nvSpPr>
          <p:cNvPr id="3" name="Vertical Text Placeholder 2"/>
          <p:cNvSpPr>
            <a:spLocks noGrp="1"/>
          </p:cNvSpPr>
          <p:nvPr>
            <p:ph type="body" sz="half" idx="2"/>
          </p:nvPr>
        </p:nvSpPr>
        <p:spPr>
          <a:xfrm>
            <a:off x="457198" y="1632941"/>
            <a:ext cx="4357269" cy="4773210"/>
          </a:xfrm>
        </p:spPr>
        <p:txBody>
          <a:bodyPr vert="horz">
            <a:normAutofit/>
          </a:bodyPr>
          <a:lstStyle/>
          <a:p>
            <a:pPr marL="285750" indent="-285750">
              <a:buFont typeface="Arial"/>
              <a:buChar char="•"/>
            </a:pPr>
            <a:r>
              <a:rPr lang="en-US" sz="2000" dirty="0"/>
              <a:t>Events, written materials, communities, social medias, and </a:t>
            </a:r>
            <a:r>
              <a:rPr lang="en-US" sz="2000" dirty="0" smtClean="0"/>
              <a:t>publicity</a:t>
            </a:r>
          </a:p>
          <a:p>
            <a:pPr marL="285750" indent="-285750">
              <a:buFont typeface="Arial"/>
              <a:buChar char="•"/>
            </a:pPr>
            <a:endParaRPr lang="en-US" sz="2000" dirty="0"/>
          </a:p>
          <a:p>
            <a:pPr marL="285750" indent="-285750">
              <a:buFont typeface="Arial"/>
              <a:buChar char="•"/>
            </a:pPr>
            <a:r>
              <a:rPr lang="en-US" sz="2000" dirty="0"/>
              <a:t>Create constant visibility and </a:t>
            </a:r>
            <a:r>
              <a:rPr lang="en-US" sz="2000" dirty="0" smtClean="0"/>
              <a:t>conversation</a:t>
            </a:r>
          </a:p>
          <a:p>
            <a:pPr marL="285750" indent="-285750">
              <a:buFont typeface="Arial"/>
              <a:buChar char="•"/>
            </a:pPr>
            <a:endParaRPr lang="en-US" sz="2000" dirty="0"/>
          </a:p>
          <a:p>
            <a:pPr marL="285750" indent="-285750">
              <a:buFont typeface="Arial"/>
              <a:buChar char="•"/>
            </a:pPr>
            <a:r>
              <a:rPr lang="en-US" sz="2000" dirty="0"/>
              <a:t>Demonstrate corporate social </a:t>
            </a:r>
            <a:r>
              <a:rPr lang="en-US" sz="2000" dirty="0" smtClean="0"/>
              <a:t>responsibility</a:t>
            </a:r>
          </a:p>
          <a:p>
            <a:pPr marL="285750" indent="-285750">
              <a:buFont typeface="Arial"/>
              <a:buChar char="•"/>
            </a:pPr>
            <a:endParaRPr lang="en-US" sz="2000" dirty="0"/>
          </a:p>
          <a:p>
            <a:pPr marL="285750" indent="-285750">
              <a:buFont typeface="Arial"/>
              <a:buChar char="•"/>
            </a:pPr>
            <a:r>
              <a:rPr lang="en-US" sz="2000" dirty="0"/>
              <a:t>Make PR entertaining and </a:t>
            </a:r>
            <a:r>
              <a:rPr lang="en-US" sz="2000" dirty="0" smtClean="0"/>
              <a:t>exciting</a:t>
            </a:r>
          </a:p>
          <a:p>
            <a:endParaRPr lang="en-US" dirty="0"/>
          </a:p>
          <a:p>
            <a:endParaRPr lang="en-US" dirty="0" smtClean="0"/>
          </a:p>
          <a:p>
            <a:endParaRPr lang="en-US" dirty="0"/>
          </a:p>
          <a:p>
            <a:endParaRPr lang="en-US" dirty="0"/>
          </a:p>
        </p:txBody>
      </p:sp>
      <p:pic>
        <p:nvPicPr>
          <p:cNvPr id="7" name="Picture 6" descr="Facebook_logo_(squa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887" y="2779396"/>
            <a:ext cx="1178322" cy="1178322"/>
          </a:xfrm>
          <a:prstGeom prst="rect">
            <a:avLst/>
          </a:prstGeom>
        </p:spPr>
      </p:pic>
      <p:pic>
        <p:nvPicPr>
          <p:cNvPr id="8" name="Picture 7" descr="twit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2887" y="1135130"/>
            <a:ext cx="1174452" cy="1174452"/>
          </a:xfrm>
          <a:prstGeom prst="rect">
            <a:avLst/>
          </a:prstGeom>
        </p:spPr>
      </p:pic>
      <p:pic>
        <p:nvPicPr>
          <p:cNvPr id="9" name="Picture 8" descr="YouTube_icon_bloc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8513" y="4402682"/>
            <a:ext cx="1172696" cy="1174019"/>
          </a:xfrm>
          <a:prstGeom prst="rect">
            <a:avLst/>
          </a:prstGeom>
        </p:spPr>
      </p:pic>
      <p:sp>
        <p:nvSpPr>
          <p:cNvPr id="11" name="TextBox 10"/>
          <p:cNvSpPr txBox="1"/>
          <p:nvPr/>
        </p:nvSpPr>
        <p:spPr>
          <a:xfrm>
            <a:off x="6810030" y="1121173"/>
            <a:ext cx="2414212" cy="4247317"/>
          </a:xfrm>
          <a:prstGeom prst="rect">
            <a:avLst/>
          </a:prstGeom>
          <a:noFill/>
        </p:spPr>
        <p:txBody>
          <a:bodyPr wrap="square" rtlCol="0">
            <a:spAutoFit/>
          </a:bodyPr>
          <a:lstStyle/>
          <a:p>
            <a:endParaRPr lang="en-US" dirty="0"/>
          </a:p>
          <a:p>
            <a:r>
              <a:rPr lang="en-US" dirty="0" smtClean="0"/>
              <a:t>222,000 </a:t>
            </a:r>
          </a:p>
          <a:p>
            <a:r>
              <a:rPr lang="en-US" dirty="0" smtClean="0"/>
              <a:t>Followers</a:t>
            </a:r>
          </a:p>
          <a:p>
            <a:endParaRPr lang="en-US" dirty="0"/>
          </a:p>
          <a:p>
            <a:endParaRPr lang="en-US" dirty="0"/>
          </a:p>
          <a:p>
            <a:endParaRPr lang="en-US" dirty="0" smtClean="0"/>
          </a:p>
          <a:p>
            <a:endParaRPr lang="en-US" dirty="0" smtClean="0"/>
          </a:p>
          <a:p>
            <a:r>
              <a:rPr lang="en-US" dirty="0" smtClean="0"/>
              <a:t>21,827 </a:t>
            </a:r>
          </a:p>
          <a:p>
            <a:r>
              <a:rPr lang="en-US" dirty="0" smtClean="0"/>
              <a:t>Followers</a:t>
            </a:r>
          </a:p>
          <a:p>
            <a:endParaRPr lang="en-US" dirty="0"/>
          </a:p>
          <a:p>
            <a:endParaRPr lang="en-US" dirty="0" smtClean="0"/>
          </a:p>
          <a:p>
            <a:endParaRPr lang="en-US" dirty="0"/>
          </a:p>
          <a:p>
            <a:endParaRPr lang="en-US" dirty="0"/>
          </a:p>
          <a:p>
            <a:r>
              <a:rPr lang="en-US" dirty="0" smtClean="0"/>
              <a:t>409,312 </a:t>
            </a:r>
          </a:p>
          <a:p>
            <a:r>
              <a:rPr lang="en-US" dirty="0" smtClean="0"/>
              <a:t>Followers </a:t>
            </a:r>
          </a:p>
        </p:txBody>
      </p:sp>
    </p:spTree>
    <p:extLst>
      <p:ext uri="{BB962C8B-B14F-4D97-AF65-F5344CB8AC3E}">
        <p14:creationId xmlns:p14="http://schemas.microsoft.com/office/powerpoint/2010/main" val="36296271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95137425"/>
              </p:ext>
            </p:extLst>
          </p:nvPr>
        </p:nvGraphicFramePr>
        <p:xfrm>
          <a:off x="365325" y="260926"/>
          <a:ext cx="8506856" cy="6169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46865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85" y="187391"/>
            <a:ext cx="4705379" cy="832849"/>
          </a:xfrm>
        </p:spPr>
        <p:txBody>
          <a:bodyPr anchor="t"/>
          <a:lstStyle/>
          <a:p>
            <a:r>
              <a:rPr lang="en-US" sz="3600" dirty="0" smtClean="0"/>
              <a:t>Direct Marketing </a:t>
            </a:r>
            <a:endParaRPr lang="en-US" sz="3600" dirty="0"/>
          </a:p>
        </p:txBody>
      </p:sp>
      <p:sp>
        <p:nvSpPr>
          <p:cNvPr id="3" name="Text Placeholder 2"/>
          <p:cNvSpPr>
            <a:spLocks noGrp="1"/>
          </p:cNvSpPr>
          <p:nvPr>
            <p:ph type="body" sz="half" idx="2"/>
          </p:nvPr>
        </p:nvSpPr>
        <p:spPr>
          <a:xfrm>
            <a:off x="395585" y="1055832"/>
            <a:ext cx="8462090" cy="1437222"/>
          </a:xfrm>
        </p:spPr>
        <p:txBody>
          <a:bodyPr numCol="3">
            <a:normAutofit/>
          </a:bodyPr>
          <a:lstStyle/>
          <a:p>
            <a:pPr marL="285750" indent="-285750">
              <a:buFont typeface="Arial"/>
              <a:buChar char="•"/>
            </a:pPr>
            <a:r>
              <a:rPr lang="en-US" dirty="0" smtClean="0"/>
              <a:t>Ad-Choices </a:t>
            </a:r>
          </a:p>
          <a:p>
            <a:pPr marL="285750" indent="-285750">
              <a:buFont typeface="Arial"/>
              <a:buChar char="•"/>
            </a:pPr>
            <a:endParaRPr lang="en-US" dirty="0" smtClean="0"/>
          </a:p>
          <a:p>
            <a:pPr marL="285750" indent="-285750">
              <a:buFont typeface="Arial"/>
              <a:buChar char="•"/>
            </a:pPr>
            <a:r>
              <a:rPr lang="en-US" dirty="0" smtClean="0"/>
              <a:t>Direct-response TV</a:t>
            </a:r>
          </a:p>
          <a:p>
            <a:pPr marL="285750" indent="-285750">
              <a:buFont typeface="Arial"/>
              <a:buChar char="•"/>
            </a:pPr>
            <a:endParaRPr lang="en-US" dirty="0"/>
          </a:p>
          <a:p>
            <a:pPr marL="285750" indent="-285750">
              <a:buFont typeface="Arial"/>
              <a:buChar char="•"/>
            </a:pPr>
            <a:r>
              <a:rPr lang="en-US" dirty="0" smtClean="0"/>
              <a:t>Social Media Ads </a:t>
            </a:r>
          </a:p>
          <a:p>
            <a:pPr marL="285750" indent="-285750">
              <a:buFont typeface="Arial"/>
              <a:buChar char="•"/>
            </a:pPr>
            <a:endParaRPr lang="en-US" dirty="0" smtClean="0"/>
          </a:p>
          <a:p>
            <a:pPr marL="285750" indent="-285750">
              <a:buFont typeface="Arial"/>
              <a:buChar char="•"/>
            </a:pPr>
            <a:r>
              <a:rPr lang="en-US" dirty="0" smtClean="0">
                <a:hlinkClick r:id="rId3"/>
              </a:rPr>
              <a:t>Old Spice Voicemail</a:t>
            </a:r>
            <a:endParaRPr lang="en-US" dirty="0" smtClean="0"/>
          </a:p>
          <a:p>
            <a:pPr marL="285750" indent="-285750">
              <a:buFont typeface="Arial"/>
              <a:buChar char="•"/>
            </a:pPr>
            <a:endParaRPr lang="en-US" dirty="0" smtClean="0"/>
          </a:p>
          <a:p>
            <a:pPr marL="285750" indent="-285750">
              <a:buFont typeface="Arial"/>
              <a:buChar char="•"/>
            </a:pPr>
            <a:r>
              <a:rPr lang="en-US" dirty="0" smtClean="0"/>
              <a:t>Custom Response Videos </a:t>
            </a:r>
            <a:endParaRPr lang="en-US" dirty="0"/>
          </a:p>
        </p:txBody>
      </p:sp>
      <p:pic>
        <p:nvPicPr>
          <p:cNvPr id="5" name="Picture Placeholder 4" descr="Old-Spice-Ad-2.jpg"/>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014" r="1014"/>
          <a:stretch/>
        </p:blipFill>
        <p:spPr>
          <a:xfrm>
            <a:off x="395585" y="2504173"/>
            <a:ext cx="4951675" cy="2864653"/>
          </a:xfrm>
          <a:ln>
            <a:solidFill>
              <a:schemeClr val="accent1"/>
            </a:solidFill>
          </a:ln>
        </p:spPr>
      </p:pic>
      <p:pic>
        <p:nvPicPr>
          <p:cNvPr id="4" name="Picture 3"/>
          <p:cNvPicPr>
            <a:picLocks noChangeAspect="1"/>
          </p:cNvPicPr>
          <p:nvPr/>
        </p:nvPicPr>
        <p:blipFill rotWithShape="1">
          <a:blip r:embed="rId5"/>
          <a:srcRect t="34370" b="9015"/>
          <a:stretch/>
        </p:blipFill>
        <p:spPr>
          <a:xfrm>
            <a:off x="6003399" y="2506530"/>
            <a:ext cx="2848335" cy="2862296"/>
          </a:xfrm>
          <a:prstGeom prst="rect">
            <a:avLst/>
          </a:prstGeom>
          <a:ln>
            <a:solidFill>
              <a:srgbClr val="990000"/>
            </a:solidFill>
          </a:ln>
        </p:spPr>
      </p:pic>
      <p:sp>
        <p:nvSpPr>
          <p:cNvPr id="9" name="Rectangle 8"/>
          <p:cNvSpPr/>
          <p:nvPr/>
        </p:nvSpPr>
        <p:spPr>
          <a:xfrm>
            <a:off x="4434716" y="187391"/>
            <a:ext cx="1568684" cy="718333"/>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831899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0" y="-1"/>
            <a:ext cx="12232464" cy="6880761"/>
          </a:xfrm>
          <a:prstGeom prst="rect">
            <a:avLst/>
          </a:prstGeom>
        </p:spPr>
      </p:pic>
      <p:pic>
        <p:nvPicPr>
          <p:cNvPr id="9" name="Picture 8" descr="Screen Shot 2014-04-11 at 4.39.14 PM.png"/>
          <p:cNvPicPr>
            <a:picLocks noChangeAspect="1"/>
          </p:cNvPicPr>
          <p:nvPr/>
        </p:nvPicPr>
        <p:blipFill>
          <a:blip r:embed="rId5">
            <a:extLst>
              <a:ext uri="{BEBA8EAE-BF5A-486C-A8C5-ECC9F3942E4B}">
                <a14:imgProps xmlns:a14="http://schemas.microsoft.com/office/drawing/2010/main">
                  <a14:imgLayer r:embed="rId6">
                    <a14:imgEffect>
                      <a14:backgroundRemoval t="3059" b="95529" l="4104" r="96328"/>
                    </a14:imgEffect>
                  </a14:imgLayer>
                </a14:imgProps>
              </a:ext>
              <a:ext uri="{28A0092B-C50C-407E-A947-70E740481C1C}">
                <a14:useLocalDpi xmlns:a14="http://schemas.microsoft.com/office/drawing/2010/main" val="0"/>
              </a:ext>
            </a:extLst>
          </a:blip>
          <a:stretch>
            <a:fillRect/>
          </a:stretch>
        </p:blipFill>
        <p:spPr>
          <a:xfrm>
            <a:off x="2203713" y="2289989"/>
            <a:ext cx="1635010" cy="1500819"/>
          </a:xfrm>
          <a:prstGeom prst="rect">
            <a:avLst/>
          </a:prstGeom>
        </p:spPr>
      </p:pic>
      <p:pic>
        <p:nvPicPr>
          <p:cNvPr id="5" name="Old Spice Classic Whistl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extLst>
              <a:ext uri="{28A0092B-C50C-407E-A947-70E740481C1C}">
                <a14:useLocalDpi xmlns:a14="http://schemas.microsoft.com/office/drawing/2010/main" val="0"/>
              </a:ext>
            </a:extLst>
          </a:blip>
          <a:stretch>
            <a:fillRect/>
          </a:stretch>
        </p:blipFill>
        <p:spPr>
          <a:xfrm>
            <a:off x="2269590" y="3814324"/>
            <a:ext cx="1310223" cy="1062670"/>
          </a:xfrm>
          <a:prstGeom prst="rect">
            <a:avLst/>
          </a:prstGeom>
          <a:noFill/>
        </p:spPr>
      </p:pic>
    </p:spTree>
    <p:extLst>
      <p:ext uri="{BB962C8B-B14F-4D97-AF65-F5344CB8AC3E}">
        <p14:creationId xmlns:p14="http://schemas.microsoft.com/office/powerpoint/2010/main" val="92435732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8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Vertical Text Placeholder 2"/>
          <p:cNvSpPr>
            <a:spLocks noGrp="1"/>
          </p:cNvSpPr>
          <p:nvPr>
            <p:ph type="body" orient="vert" idx="1"/>
          </p:nvPr>
        </p:nvSpPr>
        <p:spPr/>
        <p:txBody>
          <a:bodyPr vert="horz">
            <a:normAutofit lnSpcReduction="10000"/>
          </a:bodyPr>
          <a:lstStyle/>
          <a:p>
            <a:r>
              <a:rPr lang="en-US" dirty="0">
                <a:solidFill>
                  <a:schemeClr val="tx1"/>
                </a:solidFill>
              </a:rPr>
              <a:t>http://www.cultureclimax.com/wp-content/uploads/2012/11/</a:t>
            </a:r>
            <a:r>
              <a:rPr lang="en-US" dirty="0" err="1" smtClean="0">
                <a:solidFill>
                  <a:schemeClr val="tx1"/>
                </a:solidFill>
              </a:rPr>
              <a:t>espn.jpg</a:t>
            </a:r>
            <a:endParaRPr lang="en-US" dirty="0">
              <a:solidFill>
                <a:schemeClr val="tx1"/>
              </a:solidFill>
            </a:endParaRPr>
          </a:p>
          <a:p>
            <a:r>
              <a:rPr lang="en-US" dirty="0">
                <a:solidFill>
                  <a:schemeClr val="tx1"/>
                </a:solidFill>
              </a:rPr>
              <a:t>http://www.themouseforless.com/tripplanning</a:t>
            </a:r>
            <a:r>
              <a:rPr lang="en-US" dirty="0" smtClean="0">
                <a:solidFill>
                  <a:schemeClr val="tx1"/>
                </a:solidFill>
              </a:rPr>
              <a:t>/wdwparks</a:t>
            </a:r>
            <a:r>
              <a:rPr lang="en-US" dirty="0">
                <a:solidFill>
                  <a:schemeClr val="tx1"/>
                </a:solidFill>
              </a:rPr>
              <a:t>/annual/images/</a:t>
            </a:r>
            <a:r>
              <a:rPr lang="en-US" dirty="0" smtClean="0">
                <a:solidFill>
                  <a:schemeClr val="tx1"/>
                </a:solidFill>
              </a:rPr>
              <a:t>OldSpice.jpg</a:t>
            </a:r>
          </a:p>
          <a:p>
            <a:r>
              <a:rPr lang="en-US" dirty="0" err="1">
                <a:solidFill>
                  <a:schemeClr val="tx1"/>
                </a:solidFill>
              </a:rPr>
              <a:t>Kotler</a:t>
            </a:r>
            <a:r>
              <a:rPr lang="en-US" dirty="0">
                <a:solidFill>
                  <a:schemeClr val="tx1"/>
                </a:solidFill>
              </a:rPr>
              <a:t> and Armstrong. (2014). </a:t>
            </a:r>
            <a:r>
              <a:rPr lang="en-US" i="1" dirty="0">
                <a:solidFill>
                  <a:schemeClr val="tx1"/>
                </a:solidFill>
              </a:rPr>
              <a:t>Principles of </a:t>
            </a:r>
            <a:r>
              <a:rPr lang="en-US" i="1" dirty="0" smtClean="0">
                <a:solidFill>
                  <a:schemeClr val="tx1"/>
                </a:solidFill>
              </a:rPr>
              <a:t>	Marketing</a:t>
            </a:r>
            <a:r>
              <a:rPr lang="en-US" i="1" dirty="0">
                <a:solidFill>
                  <a:schemeClr val="tx1"/>
                </a:solidFill>
              </a:rPr>
              <a:t>.</a:t>
            </a:r>
            <a:r>
              <a:rPr lang="en-US" dirty="0">
                <a:solidFill>
                  <a:schemeClr val="tx1"/>
                </a:solidFill>
              </a:rPr>
              <a:t> Upper Saddle River, NJ: Pearson </a:t>
            </a:r>
            <a:r>
              <a:rPr lang="en-US" dirty="0" smtClean="0">
                <a:solidFill>
                  <a:schemeClr val="tx1"/>
                </a:solidFill>
              </a:rPr>
              <a:t>	Education</a:t>
            </a:r>
            <a:r>
              <a:rPr lang="en-US" dirty="0">
                <a:solidFill>
                  <a:schemeClr val="tx1"/>
                </a:solidFill>
              </a:rPr>
              <a:t>, Inc</a:t>
            </a:r>
            <a:r>
              <a:rPr lang="en-US" dirty="0" smtClean="0">
                <a:solidFill>
                  <a:schemeClr val="tx1"/>
                </a:solidFill>
              </a:rPr>
              <a:t>.</a:t>
            </a:r>
          </a:p>
          <a:p>
            <a:r>
              <a:rPr lang="en-US" dirty="0" err="1" smtClean="0">
                <a:solidFill>
                  <a:schemeClr val="tx1"/>
                </a:solidFill>
              </a:rPr>
              <a:t>Oldspice.com</a:t>
            </a:r>
            <a:endParaRPr lang="en-US" dirty="0" smtClean="0">
              <a:solidFill>
                <a:schemeClr val="tx1"/>
              </a:solidFill>
            </a:endParaRPr>
          </a:p>
          <a:p>
            <a:r>
              <a:rPr lang="en-US" dirty="0">
                <a:solidFill>
                  <a:schemeClr val="tx1"/>
                </a:solidFill>
              </a:rPr>
              <a:t>http://</a:t>
            </a:r>
            <a:r>
              <a:rPr lang="en-US" dirty="0" err="1">
                <a:solidFill>
                  <a:schemeClr val="tx1"/>
                </a:solidFill>
              </a:rPr>
              <a:t>www.pg.com</a:t>
            </a:r>
            <a:r>
              <a:rPr lang="en-US" dirty="0">
                <a:solidFill>
                  <a:schemeClr val="tx1"/>
                </a:solidFill>
              </a:rPr>
              <a:t>/</a:t>
            </a:r>
            <a:r>
              <a:rPr lang="en-US" dirty="0" err="1">
                <a:solidFill>
                  <a:schemeClr val="tx1"/>
                </a:solidFill>
              </a:rPr>
              <a:t>en_US</a:t>
            </a:r>
            <a:r>
              <a:rPr lang="en-US" dirty="0">
                <a:solidFill>
                  <a:schemeClr val="tx1"/>
                </a:solidFill>
              </a:rPr>
              <a:t>/brands/</a:t>
            </a:r>
            <a:r>
              <a:rPr lang="en-US" dirty="0" err="1">
                <a:solidFill>
                  <a:schemeClr val="tx1"/>
                </a:solidFill>
              </a:rPr>
              <a:t>index.shtml?category</a:t>
            </a:r>
            <a:r>
              <a:rPr lang="en-US" dirty="0">
                <a:solidFill>
                  <a:schemeClr val="tx1"/>
                </a:solidFill>
              </a:rPr>
              <a:t>=hair</a:t>
            </a:r>
            <a:endParaRPr lang="en-US" dirty="0" smtClean="0">
              <a:solidFill>
                <a:schemeClr val="tx1"/>
              </a:solidFill>
            </a:endParaRPr>
          </a:p>
          <a:p>
            <a:endParaRPr lang="en-US" dirty="0"/>
          </a:p>
        </p:txBody>
      </p:sp>
    </p:spTree>
    <p:extLst>
      <p:ext uri="{BB962C8B-B14F-4D97-AF65-F5344CB8AC3E}">
        <p14:creationId xmlns:p14="http://schemas.microsoft.com/office/powerpoint/2010/main" val="68326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46919"/>
            <a:ext cx="6508377" cy="1143000"/>
          </a:xfrm>
        </p:spPr>
        <p:txBody>
          <a:bodyPr/>
          <a:lstStyle/>
          <a:p>
            <a:r>
              <a:rPr lang="en-US" dirty="0" smtClean="0"/>
              <a:t>Agenda </a:t>
            </a:r>
            <a:endParaRPr lang="en-US" dirty="0"/>
          </a:p>
        </p:txBody>
      </p:sp>
      <p:sp>
        <p:nvSpPr>
          <p:cNvPr id="3" name="Vertical Text Placeholder 2"/>
          <p:cNvSpPr>
            <a:spLocks noGrp="1"/>
          </p:cNvSpPr>
          <p:nvPr>
            <p:ph type="body" orient="vert" idx="1"/>
          </p:nvPr>
        </p:nvSpPr>
        <p:spPr>
          <a:xfrm rot="16200000">
            <a:off x="2492201" y="44555"/>
            <a:ext cx="4373686" cy="8443688"/>
          </a:xfrm>
        </p:spPr>
        <p:txBody>
          <a:bodyPr>
            <a:normAutofit fontScale="92500" lnSpcReduction="10000"/>
          </a:bodyPr>
          <a:lstStyle/>
          <a:p>
            <a:r>
              <a:rPr lang="en-US" dirty="0" smtClean="0"/>
              <a:t>Buyer-Readiness Stages</a:t>
            </a:r>
          </a:p>
          <a:p>
            <a:r>
              <a:rPr lang="en-US" dirty="0" smtClean="0"/>
              <a:t>Communication Process </a:t>
            </a:r>
          </a:p>
          <a:p>
            <a:r>
              <a:rPr lang="en-US" dirty="0" smtClean="0"/>
              <a:t>Designing a Message </a:t>
            </a:r>
          </a:p>
          <a:p>
            <a:r>
              <a:rPr lang="en-US" dirty="0" smtClean="0"/>
              <a:t>Promotions Mix</a:t>
            </a:r>
          </a:p>
          <a:p>
            <a:r>
              <a:rPr lang="en-US" dirty="0" smtClean="0"/>
              <a:t>Advertising</a:t>
            </a:r>
          </a:p>
          <a:p>
            <a:r>
              <a:rPr lang="en-US" dirty="0" smtClean="0"/>
              <a:t>Sales Promotions</a:t>
            </a:r>
          </a:p>
          <a:p>
            <a:r>
              <a:rPr lang="en-US" dirty="0" smtClean="0"/>
              <a:t>Personal Selling</a:t>
            </a:r>
          </a:p>
          <a:p>
            <a:r>
              <a:rPr lang="en-US" dirty="0" smtClean="0"/>
              <a:t>Public Relations </a:t>
            </a:r>
          </a:p>
          <a:p>
            <a:r>
              <a:rPr lang="en-US" dirty="0" smtClean="0"/>
              <a:t>Direct Marketing </a:t>
            </a:r>
          </a:p>
        </p:txBody>
      </p:sp>
    </p:spTree>
    <p:extLst>
      <p:ext uri="{BB962C8B-B14F-4D97-AF65-F5344CB8AC3E}">
        <p14:creationId xmlns:p14="http://schemas.microsoft.com/office/powerpoint/2010/main" val="38859228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17606991"/>
              </p:ext>
            </p:extLst>
          </p:nvPr>
        </p:nvGraphicFramePr>
        <p:xfrm>
          <a:off x="434748" y="2391364"/>
          <a:ext cx="8363170" cy="2379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idx="4294967295"/>
          </p:nvPr>
        </p:nvSpPr>
        <p:spPr>
          <a:xfrm>
            <a:off x="434748" y="229034"/>
            <a:ext cx="7156677" cy="1256866"/>
          </a:xfrm>
        </p:spPr>
        <p:txBody>
          <a:bodyPr anchor="t"/>
          <a:lstStyle/>
          <a:p>
            <a:r>
              <a:rPr lang="en-US" dirty="0" smtClean="0"/>
              <a:t>Buyer-Readiness Stages</a:t>
            </a:r>
            <a:endParaRPr lang="en-US" dirty="0"/>
          </a:p>
        </p:txBody>
      </p:sp>
    </p:spTree>
    <p:extLst>
      <p:ext uri="{BB962C8B-B14F-4D97-AF65-F5344CB8AC3E}">
        <p14:creationId xmlns:p14="http://schemas.microsoft.com/office/powerpoint/2010/main" val="22576648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53420287"/>
              </p:ext>
            </p:extLst>
          </p:nvPr>
        </p:nvGraphicFramePr>
        <p:xfrm>
          <a:off x="560596" y="2208299"/>
          <a:ext cx="7928422" cy="1407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rot="16200000">
            <a:off x="4356010" y="3119999"/>
            <a:ext cx="254421" cy="297625"/>
            <a:chOff x="3000259" y="549147"/>
            <a:chExt cx="254421" cy="297625"/>
          </a:xfrm>
        </p:grpSpPr>
        <p:sp>
          <p:nvSpPr>
            <p:cNvPr id="5" name="Right Arrow 4"/>
            <p:cNvSpPr/>
            <p:nvPr/>
          </p:nvSpPr>
          <p:spPr>
            <a:xfrm>
              <a:off x="3000259" y="549147"/>
              <a:ext cx="254421" cy="29762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Right Arrow 4"/>
            <p:cNvSpPr/>
            <p:nvPr/>
          </p:nvSpPr>
          <p:spPr>
            <a:xfrm>
              <a:off x="3000259" y="608672"/>
              <a:ext cx="178095" cy="1785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p:txBody>
        </p:sp>
      </p:grpSp>
      <p:grpSp>
        <p:nvGrpSpPr>
          <p:cNvPr id="7" name="Group 6"/>
          <p:cNvGrpSpPr/>
          <p:nvPr/>
        </p:nvGrpSpPr>
        <p:grpSpPr>
          <a:xfrm rot="10800000">
            <a:off x="3212854" y="3959104"/>
            <a:ext cx="254421" cy="297625"/>
            <a:chOff x="3000259" y="549147"/>
            <a:chExt cx="254421" cy="297625"/>
          </a:xfrm>
        </p:grpSpPr>
        <p:sp>
          <p:nvSpPr>
            <p:cNvPr id="8" name="Right Arrow 7"/>
            <p:cNvSpPr/>
            <p:nvPr/>
          </p:nvSpPr>
          <p:spPr>
            <a:xfrm>
              <a:off x="3000259" y="549147"/>
              <a:ext cx="254421" cy="29762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Right Arrow 4"/>
            <p:cNvSpPr/>
            <p:nvPr/>
          </p:nvSpPr>
          <p:spPr>
            <a:xfrm>
              <a:off x="3000259" y="608672"/>
              <a:ext cx="178095" cy="1785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p:txBody>
        </p:sp>
      </p:grpSp>
      <p:grpSp>
        <p:nvGrpSpPr>
          <p:cNvPr id="10" name="Group 9"/>
          <p:cNvGrpSpPr/>
          <p:nvPr/>
        </p:nvGrpSpPr>
        <p:grpSpPr>
          <a:xfrm rot="5400000">
            <a:off x="4356010" y="4790154"/>
            <a:ext cx="254421" cy="297625"/>
            <a:chOff x="3000259" y="549147"/>
            <a:chExt cx="254421" cy="297625"/>
          </a:xfrm>
        </p:grpSpPr>
        <p:sp>
          <p:nvSpPr>
            <p:cNvPr id="11" name="Right Arrow 10"/>
            <p:cNvSpPr/>
            <p:nvPr/>
          </p:nvSpPr>
          <p:spPr>
            <a:xfrm>
              <a:off x="3000259" y="549147"/>
              <a:ext cx="254421" cy="29762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Right Arrow 4"/>
            <p:cNvSpPr/>
            <p:nvPr/>
          </p:nvSpPr>
          <p:spPr>
            <a:xfrm>
              <a:off x="3000259" y="608672"/>
              <a:ext cx="178095" cy="1785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p:txBody>
        </p:sp>
      </p:grpSp>
      <p:grpSp>
        <p:nvGrpSpPr>
          <p:cNvPr id="13" name="Group 12"/>
          <p:cNvGrpSpPr/>
          <p:nvPr/>
        </p:nvGrpSpPr>
        <p:grpSpPr>
          <a:xfrm>
            <a:off x="5533941" y="3959104"/>
            <a:ext cx="254421" cy="297625"/>
            <a:chOff x="3000259" y="549147"/>
            <a:chExt cx="254421" cy="297625"/>
          </a:xfrm>
        </p:grpSpPr>
        <p:sp>
          <p:nvSpPr>
            <p:cNvPr id="14" name="Right Arrow 13"/>
            <p:cNvSpPr/>
            <p:nvPr/>
          </p:nvSpPr>
          <p:spPr>
            <a:xfrm>
              <a:off x="3000259" y="549147"/>
              <a:ext cx="254421" cy="29762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Right Arrow 4"/>
            <p:cNvSpPr/>
            <p:nvPr/>
          </p:nvSpPr>
          <p:spPr>
            <a:xfrm>
              <a:off x="3000259" y="608672"/>
              <a:ext cx="178095" cy="1785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p:txBody>
        </p:sp>
      </p:grpSp>
      <p:grpSp>
        <p:nvGrpSpPr>
          <p:cNvPr id="16" name="Group 15"/>
          <p:cNvGrpSpPr/>
          <p:nvPr/>
        </p:nvGrpSpPr>
        <p:grpSpPr>
          <a:xfrm>
            <a:off x="3550424" y="3468654"/>
            <a:ext cx="1889270" cy="1247799"/>
            <a:chOff x="3360290" y="0"/>
            <a:chExt cx="1200102" cy="720061"/>
          </a:xfrm>
        </p:grpSpPr>
        <p:sp>
          <p:nvSpPr>
            <p:cNvPr id="17" name="Rounded Rectangle 16"/>
            <p:cNvSpPr/>
            <p:nvPr/>
          </p:nvSpPr>
          <p:spPr>
            <a:xfrm>
              <a:off x="3360290" y="0"/>
              <a:ext cx="1200102" cy="72006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3381380" y="21090"/>
              <a:ext cx="1157922" cy="6778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dirty="0" smtClean="0"/>
                <a:t>Noise </a:t>
              </a:r>
              <a:endParaRPr lang="en-US" sz="1600" kern="1200" dirty="0"/>
            </a:p>
          </p:txBody>
        </p:sp>
      </p:grpSp>
      <p:grpSp>
        <p:nvGrpSpPr>
          <p:cNvPr id="19" name="Group 18"/>
          <p:cNvGrpSpPr/>
          <p:nvPr/>
        </p:nvGrpSpPr>
        <p:grpSpPr>
          <a:xfrm>
            <a:off x="2301496" y="5200143"/>
            <a:ext cx="1200102" cy="720061"/>
            <a:chOff x="1680146" y="0"/>
            <a:chExt cx="1200102" cy="720061"/>
          </a:xfrm>
        </p:grpSpPr>
        <p:sp>
          <p:nvSpPr>
            <p:cNvPr id="20" name="Rounded Rectangle 19"/>
            <p:cNvSpPr/>
            <p:nvPr/>
          </p:nvSpPr>
          <p:spPr>
            <a:xfrm>
              <a:off x="1680146" y="0"/>
              <a:ext cx="1200102" cy="72006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p:nvPr/>
          </p:nvSpPr>
          <p:spPr>
            <a:xfrm>
              <a:off x="1701236" y="21090"/>
              <a:ext cx="1157922" cy="6778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Feedback</a:t>
              </a:r>
              <a:endParaRPr lang="en-US" sz="1600" kern="1200" dirty="0"/>
            </a:p>
          </p:txBody>
        </p:sp>
      </p:grpSp>
      <p:grpSp>
        <p:nvGrpSpPr>
          <p:cNvPr id="22" name="Group 21"/>
          <p:cNvGrpSpPr/>
          <p:nvPr/>
        </p:nvGrpSpPr>
        <p:grpSpPr>
          <a:xfrm>
            <a:off x="5568264" y="5189763"/>
            <a:ext cx="1200102" cy="720061"/>
            <a:chOff x="1680146" y="0"/>
            <a:chExt cx="1200102" cy="720061"/>
          </a:xfrm>
        </p:grpSpPr>
        <p:sp>
          <p:nvSpPr>
            <p:cNvPr id="23" name="Rounded Rectangle 22"/>
            <p:cNvSpPr/>
            <p:nvPr/>
          </p:nvSpPr>
          <p:spPr>
            <a:xfrm>
              <a:off x="1680146" y="0"/>
              <a:ext cx="1200102" cy="72006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4"/>
            <p:cNvSpPr/>
            <p:nvPr/>
          </p:nvSpPr>
          <p:spPr>
            <a:xfrm>
              <a:off x="1701236" y="21090"/>
              <a:ext cx="1157922" cy="6778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dirty="0" smtClean="0"/>
                <a:t>Response</a:t>
              </a:r>
              <a:endParaRPr lang="en-US" sz="1600" kern="1200" dirty="0"/>
            </a:p>
          </p:txBody>
        </p:sp>
      </p:grpSp>
      <p:grpSp>
        <p:nvGrpSpPr>
          <p:cNvPr id="25" name="Group 24"/>
          <p:cNvGrpSpPr/>
          <p:nvPr/>
        </p:nvGrpSpPr>
        <p:grpSpPr>
          <a:xfrm rot="5400000">
            <a:off x="6216341" y="3957005"/>
            <a:ext cx="2027482" cy="500974"/>
            <a:chOff x="2970576" y="270743"/>
            <a:chExt cx="207778" cy="500972"/>
          </a:xfrm>
        </p:grpSpPr>
        <p:sp>
          <p:nvSpPr>
            <p:cNvPr id="26" name="Right Arrow 25"/>
            <p:cNvSpPr/>
            <p:nvPr/>
          </p:nvSpPr>
          <p:spPr>
            <a:xfrm rot="1376877">
              <a:off x="2970576" y="474090"/>
              <a:ext cx="194139" cy="297625"/>
            </a:xfrm>
            <a:prstGeom prst="rightArrow">
              <a:avLst>
                <a:gd name="adj1" fmla="val 60000"/>
                <a:gd name="adj2" fmla="val 1115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Right Arrow 4"/>
            <p:cNvSpPr/>
            <p:nvPr/>
          </p:nvSpPr>
          <p:spPr>
            <a:xfrm>
              <a:off x="3000259" y="270743"/>
              <a:ext cx="178095" cy="1785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p:txBody>
        </p:sp>
      </p:grpSp>
      <p:grpSp>
        <p:nvGrpSpPr>
          <p:cNvPr id="28" name="Group 27"/>
          <p:cNvGrpSpPr/>
          <p:nvPr/>
        </p:nvGrpSpPr>
        <p:grpSpPr>
          <a:xfrm rot="5400000">
            <a:off x="943019" y="3769999"/>
            <a:ext cx="2027482" cy="500974"/>
            <a:chOff x="2970576" y="270743"/>
            <a:chExt cx="207778" cy="500972"/>
          </a:xfrm>
          <a:effectLst/>
          <a:scene3d>
            <a:camera prst="orthographicFront">
              <a:rot lat="0" lon="10199978" rev="0"/>
            </a:camera>
            <a:lightRig rig="threePt" dir="t"/>
          </a:scene3d>
        </p:grpSpPr>
        <p:sp>
          <p:nvSpPr>
            <p:cNvPr id="29" name="Right Arrow 28"/>
            <p:cNvSpPr/>
            <p:nvPr/>
          </p:nvSpPr>
          <p:spPr>
            <a:xfrm rot="1376877">
              <a:off x="2970576" y="474090"/>
              <a:ext cx="194139" cy="297625"/>
            </a:xfrm>
            <a:prstGeom prst="rightArrow">
              <a:avLst>
                <a:gd name="adj1" fmla="val 60000"/>
                <a:gd name="adj2" fmla="val 1115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Right Arrow 4"/>
            <p:cNvSpPr/>
            <p:nvPr/>
          </p:nvSpPr>
          <p:spPr>
            <a:xfrm>
              <a:off x="3000259" y="270743"/>
              <a:ext cx="178095" cy="1785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p:txBody>
        </p:sp>
      </p:grpSp>
      <p:grpSp>
        <p:nvGrpSpPr>
          <p:cNvPr id="31" name="Group 30"/>
          <p:cNvGrpSpPr/>
          <p:nvPr/>
        </p:nvGrpSpPr>
        <p:grpSpPr>
          <a:xfrm rot="10800000">
            <a:off x="3617946" y="5402125"/>
            <a:ext cx="1822869" cy="297625"/>
            <a:chOff x="3000259" y="549147"/>
            <a:chExt cx="254421" cy="297625"/>
          </a:xfrm>
        </p:grpSpPr>
        <p:sp>
          <p:nvSpPr>
            <p:cNvPr id="32" name="Right Arrow 31"/>
            <p:cNvSpPr/>
            <p:nvPr/>
          </p:nvSpPr>
          <p:spPr>
            <a:xfrm>
              <a:off x="3000259" y="549147"/>
              <a:ext cx="254421" cy="29762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3" name="Right Arrow 4"/>
            <p:cNvSpPr/>
            <p:nvPr/>
          </p:nvSpPr>
          <p:spPr>
            <a:xfrm>
              <a:off x="3000259" y="608672"/>
              <a:ext cx="178095" cy="1785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p:txBody>
        </p:sp>
      </p:grpSp>
      <p:sp>
        <p:nvSpPr>
          <p:cNvPr id="34" name="Title 33"/>
          <p:cNvSpPr>
            <a:spLocks noGrp="1"/>
          </p:cNvSpPr>
          <p:nvPr>
            <p:ph type="title" idx="4294967295"/>
          </p:nvPr>
        </p:nvSpPr>
        <p:spPr>
          <a:xfrm>
            <a:off x="447636" y="249855"/>
            <a:ext cx="8696364" cy="1236045"/>
          </a:xfrm>
        </p:spPr>
        <p:txBody>
          <a:bodyPr anchor="t"/>
          <a:lstStyle/>
          <a:p>
            <a:r>
              <a:rPr lang="en-US" dirty="0" smtClean="0"/>
              <a:t>Communication Process</a:t>
            </a:r>
            <a:endParaRPr lang="en-US" dirty="0"/>
          </a:p>
        </p:txBody>
      </p:sp>
    </p:spTree>
    <p:extLst>
      <p:ext uri="{BB962C8B-B14F-4D97-AF65-F5344CB8AC3E}">
        <p14:creationId xmlns:p14="http://schemas.microsoft.com/office/powerpoint/2010/main" val="16445557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84" y="260350"/>
            <a:ext cx="8748415" cy="1797050"/>
          </a:xfrm>
        </p:spPr>
        <p:txBody>
          <a:bodyPr anchor="t"/>
          <a:lstStyle/>
          <a:p>
            <a:r>
              <a:rPr lang="en-US" dirty="0" smtClean="0"/>
              <a:t>Designing a Message </a:t>
            </a:r>
            <a:endParaRPr lang="en-US" dirty="0"/>
          </a:p>
        </p:txBody>
      </p:sp>
      <p:graphicFrame>
        <p:nvGraphicFramePr>
          <p:cNvPr id="4" name="Diagram 3"/>
          <p:cNvGraphicFramePr/>
          <p:nvPr>
            <p:extLst>
              <p:ext uri="{D42A27DB-BD31-4B8C-83A1-F6EECF244321}">
                <p14:modId xmlns:p14="http://schemas.microsoft.com/office/powerpoint/2010/main" val="737302764"/>
              </p:ext>
            </p:extLst>
          </p:nvPr>
        </p:nvGraphicFramePr>
        <p:xfrm>
          <a:off x="2174871" y="1863502"/>
          <a:ext cx="4799918" cy="3133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13852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37813303"/>
              </p:ext>
            </p:extLst>
          </p:nvPr>
        </p:nvGraphicFramePr>
        <p:xfrm>
          <a:off x="894755" y="561739"/>
          <a:ext cx="7285359" cy="5365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67191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42495294"/>
              </p:ext>
            </p:extLst>
          </p:nvPr>
        </p:nvGraphicFramePr>
        <p:xfrm>
          <a:off x="156152" y="2165410"/>
          <a:ext cx="8796561" cy="2175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10"/>
          <p:cNvSpPr>
            <a:spLocks noGrp="1"/>
          </p:cNvSpPr>
          <p:nvPr>
            <p:ph type="title" idx="4294967295"/>
          </p:nvPr>
        </p:nvSpPr>
        <p:spPr>
          <a:xfrm>
            <a:off x="333124" y="280988"/>
            <a:ext cx="7297989" cy="1776412"/>
          </a:xfrm>
        </p:spPr>
        <p:txBody>
          <a:bodyPr anchor="t"/>
          <a:lstStyle/>
          <a:p>
            <a:r>
              <a:rPr lang="en-US" dirty="0" smtClean="0"/>
              <a:t>Advertising Decisions </a:t>
            </a:r>
            <a:endParaRPr lang="en-US" dirty="0"/>
          </a:p>
        </p:txBody>
      </p:sp>
    </p:spTree>
    <p:extLst>
      <p:ext uri="{BB962C8B-B14F-4D97-AF65-F5344CB8AC3E}">
        <p14:creationId xmlns:p14="http://schemas.microsoft.com/office/powerpoint/2010/main" val="38686009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27" y="281087"/>
            <a:ext cx="7578575" cy="1155579"/>
          </a:xfrm>
        </p:spPr>
        <p:txBody>
          <a:bodyPr anchor="t"/>
          <a:lstStyle/>
          <a:p>
            <a:r>
              <a:rPr lang="en-US" sz="3600" dirty="0" smtClean="0"/>
              <a:t>Advertising </a:t>
            </a:r>
            <a:endParaRPr lang="en-US" sz="3600" dirty="0"/>
          </a:p>
        </p:txBody>
      </p:sp>
      <p:pic>
        <p:nvPicPr>
          <p:cNvPr id="5" name="Content Placeholder 4" descr="unnamed.jpg">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1" r="201"/>
          <a:stretch/>
        </p:blipFill>
        <p:spPr>
          <a:xfrm>
            <a:off x="810558" y="1075543"/>
            <a:ext cx="4206155" cy="2370305"/>
          </a:xfrm>
          <a:prstGeom prst="rect">
            <a:avLst/>
          </a:prstGeom>
          <a:ln w="12700" cap="sq" cmpd="sng">
            <a:solidFill>
              <a:srgbClr val="990000"/>
            </a:solidFill>
            <a:prstDash val="solid"/>
            <a:miter lim="800000"/>
          </a:ln>
          <a:effectLst>
            <a:outerShdw blurRad="50800" dist="38100" dir="2700000" algn="tl" rotWithShape="0">
              <a:srgbClr val="000000">
                <a:alpha val="43000"/>
              </a:srgbClr>
            </a:outerShdw>
          </a:effectLst>
        </p:spPr>
      </p:pic>
      <p:pic>
        <p:nvPicPr>
          <p:cNvPr id="7" name="Picture 6" descr="51243.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4263" y="2109366"/>
            <a:ext cx="2653098" cy="2584875"/>
          </a:xfrm>
          <a:prstGeom prst="rect">
            <a:avLst/>
          </a:prstGeom>
          <a:ln>
            <a:solidFill>
              <a:srgbClr val="990000"/>
            </a:solidFill>
          </a:ln>
        </p:spPr>
      </p:pic>
      <p:pic>
        <p:nvPicPr>
          <p:cNvPr id="8" name="Picture 7" descr="fjdfjd.JP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558" y="3674118"/>
            <a:ext cx="4206155" cy="2757645"/>
          </a:xfrm>
          <a:prstGeom prst="rect">
            <a:avLst/>
          </a:prstGeom>
          <a:ln>
            <a:solidFill>
              <a:schemeClr val="accent1"/>
            </a:solidFill>
          </a:ln>
        </p:spPr>
      </p:pic>
    </p:spTree>
    <p:extLst>
      <p:ext uri="{BB962C8B-B14F-4D97-AF65-F5344CB8AC3E}">
        <p14:creationId xmlns:p14="http://schemas.microsoft.com/office/powerpoint/2010/main" val="35600698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1797084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39134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2366</TotalTime>
  <Words>1166</Words>
  <Application>Microsoft Macintosh PowerPoint</Application>
  <PresentationFormat>On-screen Show (4:3)</PresentationFormat>
  <Paragraphs>213</Paragraphs>
  <Slides>17</Slides>
  <Notes>5</Notes>
  <HiddenSlides>0</HiddenSlides>
  <MMClips>2</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Plaza</vt:lpstr>
      <vt:lpstr>Integrated Marketing Communications </vt:lpstr>
      <vt:lpstr>Agenda </vt:lpstr>
      <vt:lpstr>Buyer-Readiness Stages</vt:lpstr>
      <vt:lpstr>Communication Process</vt:lpstr>
      <vt:lpstr>Designing a Message </vt:lpstr>
      <vt:lpstr>PowerPoint Presentation</vt:lpstr>
      <vt:lpstr>Advertising Decisions </vt:lpstr>
      <vt:lpstr>Advertising </vt:lpstr>
      <vt:lpstr>PowerPoint Presentation</vt:lpstr>
      <vt:lpstr>Sales Promotion </vt:lpstr>
      <vt:lpstr>Selling Process </vt:lpstr>
      <vt:lpstr>Public Relations </vt:lpstr>
      <vt:lpstr>Public Relations Tools</vt:lpstr>
      <vt:lpstr>PowerPoint Presentation</vt:lpstr>
      <vt:lpstr>Direct Marketing </vt:lpstr>
      <vt:lpstr>PowerPoint Presentation</vt:lpstr>
      <vt:lpstr>References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Marketing Communications </dc:title>
  <dc:creator>Cameron Hill</dc:creator>
  <cp:lastModifiedBy>Suzanna Stein</cp:lastModifiedBy>
  <cp:revision>52</cp:revision>
  <cp:lastPrinted>2014-04-11T23:14:47Z</cp:lastPrinted>
  <dcterms:created xsi:type="dcterms:W3CDTF">2014-04-06T21:29:12Z</dcterms:created>
  <dcterms:modified xsi:type="dcterms:W3CDTF">2014-05-14T05:22:06Z</dcterms:modified>
</cp:coreProperties>
</file>